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1" r:id="rId3"/>
    <p:sldId id="259" r:id="rId4"/>
    <p:sldId id="260" r:id="rId5"/>
  </p:sldIdLst>
  <p:sldSz cx="36576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B02"/>
    <a:srgbClr val="FBDB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4" autoAdjust="0"/>
    <p:restoredTop sz="95326" autoAdjust="0"/>
  </p:normalViewPr>
  <p:slideViewPr>
    <p:cSldViewPr snapToGrid="0">
      <p:cViewPr>
        <p:scale>
          <a:sx n="75" d="100"/>
          <a:sy n="75" d="100"/>
        </p:scale>
        <p:origin x="3022" y="-4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" y="1646133"/>
            <a:ext cx="3108960" cy="3501813"/>
          </a:xfrm>
          <a:prstGeom prst="rect">
            <a:avLst/>
          </a:prstGeo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5282990"/>
            <a:ext cx="2743200" cy="24284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21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535520"/>
            <a:ext cx="3154680" cy="19441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" y="2677584"/>
            <a:ext cx="3154680" cy="63819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38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" y="535518"/>
            <a:ext cx="788670" cy="8524029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" y="535518"/>
            <a:ext cx="2320290" cy="852402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543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535520"/>
            <a:ext cx="3154680" cy="19441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460" y="2677584"/>
            <a:ext cx="3154680" cy="63819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8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6" y="2507618"/>
            <a:ext cx="3154680" cy="4184014"/>
          </a:xfrm>
          <a:prstGeom prst="rect">
            <a:avLst/>
          </a:prstGeo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6" y="6731215"/>
            <a:ext cx="3154680" cy="2200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60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535520"/>
            <a:ext cx="3154680" cy="19441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" y="2677584"/>
            <a:ext cx="1554480" cy="63819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" y="2677584"/>
            <a:ext cx="1554480" cy="63819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19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7" y="535520"/>
            <a:ext cx="3154680" cy="19441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7" y="2465706"/>
            <a:ext cx="1547336" cy="120840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7" y="3674110"/>
            <a:ext cx="1547336" cy="54040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" y="2465706"/>
            <a:ext cx="1554956" cy="120840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" y="3674110"/>
            <a:ext cx="1554956" cy="54040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537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535520"/>
            <a:ext cx="3154680" cy="19441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33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818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7" y="670560"/>
            <a:ext cx="1179671" cy="2346960"/>
          </a:xfrm>
          <a:prstGeom prst="rect">
            <a:avLst/>
          </a:prstGeo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" y="1448227"/>
            <a:ext cx="1851660" cy="7147983"/>
          </a:xfrm>
          <a:prstGeom prst="rect">
            <a:avLst/>
          </a:prstGeo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7" y="3017521"/>
            <a:ext cx="1179671" cy="55903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286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7" y="670560"/>
            <a:ext cx="1179671" cy="2346960"/>
          </a:xfrm>
          <a:prstGeom prst="rect">
            <a:avLst/>
          </a:prstGeo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" y="1448227"/>
            <a:ext cx="1851660" cy="714798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7" y="3017521"/>
            <a:ext cx="1179671" cy="55903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96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613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7.png"/><Relationship Id="rId18" Type="http://schemas.microsoft.com/office/2007/relationships/hdphoto" Target="../media/hdphoto8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microsoft.com/office/2007/relationships/hdphoto" Target="../media/hdphoto5.wdp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microsoft.com/office/2007/relationships/hdphoto" Target="../media/hdphoto7.wdp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7.png"/><Relationship Id="rId18" Type="http://schemas.microsoft.com/office/2007/relationships/hdphoto" Target="../media/hdphoto9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microsoft.com/office/2007/relationships/hdphoto" Target="../media/hdphoto5.wdp"/><Relationship Id="rId17" Type="http://schemas.openxmlformats.org/officeDocument/2006/relationships/image" Target="../media/image10.png"/><Relationship Id="rId2" Type="http://schemas.openxmlformats.org/officeDocument/2006/relationships/image" Target="../media/image1.png"/><Relationship Id="rId16" Type="http://schemas.microsoft.com/office/2007/relationships/hdphoto" Target="../media/hdphoto7.wdp"/><Relationship Id="rId20" Type="http://schemas.microsoft.com/office/2007/relationships/hdphoto" Target="../media/hdphoto8.wdp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microsoft.com/office/2007/relationships/hdphoto" Target="../media/hdphoto4.wdp"/><Relationship Id="rId19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7.png"/><Relationship Id="rId18" Type="http://schemas.microsoft.com/office/2007/relationships/hdphoto" Target="../media/hdphoto9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microsoft.com/office/2007/relationships/hdphoto" Target="../media/hdphoto5.wdp"/><Relationship Id="rId17" Type="http://schemas.openxmlformats.org/officeDocument/2006/relationships/image" Target="../media/image10.png"/><Relationship Id="rId2" Type="http://schemas.openxmlformats.org/officeDocument/2006/relationships/image" Target="../media/image1.png"/><Relationship Id="rId16" Type="http://schemas.microsoft.com/office/2007/relationships/hdphoto" Target="../media/hdphoto7.wdp"/><Relationship Id="rId20" Type="http://schemas.microsoft.com/office/2007/relationships/hdphoto" Target="../media/hdphoto8.wdp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5" Type="http://schemas.openxmlformats.org/officeDocument/2006/relationships/image" Target="../media/image11.png"/><Relationship Id="rId15" Type="http://schemas.openxmlformats.org/officeDocument/2006/relationships/image" Target="../media/image8.png"/><Relationship Id="rId10" Type="http://schemas.microsoft.com/office/2007/relationships/hdphoto" Target="../media/hdphoto4.wdp"/><Relationship Id="rId19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239">
            <a:extLst>
              <a:ext uri="{FF2B5EF4-FFF2-40B4-BE49-F238E27FC236}">
                <a16:creationId xmlns:a16="http://schemas.microsoft.com/office/drawing/2014/main" id="{AD4A6046-6507-8F48-B2DE-DB2959A8267D}"/>
              </a:ext>
            </a:extLst>
          </p:cNvPr>
          <p:cNvGrpSpPr/>
          <p:nvPr/>
        </p:nvGrpSpPr>
        <p:grpSpPr>
          <a:xfrm>
            <a:off x="-5582" y="4010660"/>
            <a:ext cx="3668764" cy="1873238"/>
            <a:chOff x="-5916" y="0"/>
            <a:chExt cx="3668764" cy="18732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2D82F71-36BA-9570-0A95-BBBCCBF202E6}"/>
                </a:ext>
              </a:extLst>
            </p:cNvPr>
            <p:cNvGrpSpPr/>
            <p:nvPr/>
          </p:nvGrpSpPr>
          <p:grpSpPr>
            <a:xfrm>
              <a:off x="-5248" y="0"/>
              <a:ext cx="3668096" cy="1858419"/>
              <a:chOff x="-5248" y="0"/>
              <a:chExt cx="3668096" cy="1858419"/>
            </a:xfrm>
          </p:grpSpPr>
          <p:pic>
            <p:nvPicPr>
              <p:cNvPr id="233" name="Picture 232">
                <a:extLst>
                  <a:ext uri="{FF2B5EF4-FFF2-40B4-BE49-F238E27FC236}">
                    <a16:creationId xmlns:a16="http://schemas.microsoft.com/office/drawing/2014/main" id="{7A5C7D84-3A40-71A0-7A32-E0895A227F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1524"/>
              <a:stretch/>
            </p:blipFill>
            <p:spPr>
              <a:xfrm>
                <a:off x="-5248" y="0"/>
                <a:ext cx="3668096" cy="1858419"/>
              </a:xfrm>
              <a:prstGeom prst="rect">
                <a:avLst/>
              </a:prstGeom>
            </p:spPr>
          </p:pic>
          <p:pic>
            <p:nvPicPr>
              <p:cNvPr id="234" name="Picture 233">
                <a:extLst>
                  <a:ext uri="{FF2B5EF4-FFF2-40B4-BE49-F238E27FC236}">
                    <a16:creationId xmlns:a16="http://schemas.microsoft.com/office/drawing/2014/main" id="{87C9BA64-46D3-B3A3-9052-79F7043E02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9996" b="89964" l="6827" r="90610">
                            <a14:foregroundMark x1="15111" y1="60380" x2="8149" y2="60826"/>
                            <a14:foregroundMark x1="8149" y1="60826" x2="6827" y2="77499"/>
                            <a14:foregroundMark x1="6827" y1="77499" x2="10308" y2="65277"/>
                            <a14:foregroundMark x1="48003" y1="77175" x2="48003" y2="77175"/>
                            <a14:foregroundMark x1="47572" y1="79644" x2="47572" y2="79644"/>
                            <a14:foregroundMark x1="90610" y1="46823" x2="89881" y2="63901"/>
                            <a14:foregroundMark x1="62035" y1="52934" x2="70426" y2="52772"/>
                            <a14:foregroundMark x1="74231" y1="48442" x2="78494" y2="48321"/>
                            <a14:foregroundMark x1="66919" y1="38810" x2="66999" y2="39741"/>
                            <a14:foregroundMark x1="67458" y1="38284" x2="67458" y2="39741"/>
                            <a14:foregroundMark x1="67080" y1="38932" x2="67080" y2="40591"/>
                            <a14:backgroundMark x1="10577" y1="56455" x2="16757" y2="56738"/>
                            <a14:backgroundMark x1="16757" y1="56738" x2="29897" y2="53824"/>
                            <a14:backgroundMark x1="29897" y1="53824" x2="43605" y2="44597"/>
                            <a14:backgroundMark x1="43605" y1="44597" x2="51187" y2="43586"/>
                            <a14:backgroundMark x1="51187" y1="43586" x2="62520" y2="43586"/>
                            <a14:backgroundMark x1="62520" y1="43586" x2="65920" y2="39417"/>
                            <a14:backgroundMark x1="68032" y1="38640" x2="70103" y2="37879"/>
                            <a14:backgroundMark x1="70103" y1="37879" x2="73287" y2="45204"/>
                            <a14:backgroundMark x1="73287" y1="45204" x2="78791" y2="46338"/>
                            <a14:backgroundMark x1="78791" y1="46338" x2="88613" y2="44719"/>
                            <a14:backgroundMark x1="88613" y1="44719" x2="87561" y2="38244"/>
                            <a14:backgroundMark x1="87561" y1="38244" x2="19482" y2="34278"/>
                            <a14:backgroundMark x1="19482" y1="34278" x2="13438" y2="42493"/>
                            <a14:backgroundMark x1="13438" y1="42493" x2="13465" y2="51679"/>
                            <a14:backgroundMark x1="13465" y1="51679" x2="10928" y2="54553"/>
                            <a14:backgroundMark x1="11927" y1="83691" x2="13060" y2="76366"/>
                            <a14:backgroundMark x1="13060" y1="76366" x2="20345" y2="69931"/>
                            <a14:backgroundMark x1="20345" y1="69931" x2="41878" y2="63861"/>
                            <a14:backgroundMark x1="41878" y1="63861" x2="35942" y2="77378"/>
                            <a14:backgroundMark x1="35942" y1="77378" x2="44819" y2="85633"/>
                            <a14:backgroundMark x1="44819" y1="85633" x2="51133" y2="85674"/>
                            <a14:backgroundMark x1="51133" y1="85674" x2="56935" y2="73412"/>
                            <a14:backgroundMark x1="56935" y1="73412" x2="58095" y2="83367"/>
                            <a14:backgroundMark x1="58095" y1="83367" x2="65542" y2="85593"/>
                            <a14:backgroundMark x1="65542" y1="85593" x2="74771" y2="82679"/>
                            <a14:backgroundMark x1="74771" y1="82679" x2="76444" y2="75799"/>
                            <a14:backgroundMark x1="76444" y1="75799" x2="79817" y2="70336"/>
                            <a14:backgroundMark x1="79817" y1="70336" x2="81678" y2="83731"/>
                            <a14:backgroundMark x1="81678" y1="83731" x2="86697" y2="85188"/>
                            <a14:backgroundMark x1="55693" y1="63901" x2="55693" y2="63901"/>
                            <a14:backgroundMark x1="45197" y1="77175" x2="45197" y2="77175"/>
                            <a14:backgroundMark x1="88343" y1="74626" x2="87911" y2="67341"/>
                            <a14:backgroundMark x1="87911" y1="67341" x2="90718" y2="72238"/>
                            <a14:backgroundMark x1="90718" y1="72238" x2="88073" y2="74747"/>
                            <a14:backgroundMark x1="14382" y1="69324" x2="16541" y2="69041"/>
                            <a14:backgroundMark x1="14382" y1="68393" x2="16919" y2="6811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7" t="36234" r="6871" b="11957"/>
              <a:stretch/>
            </p:blipFill>
            <p:spPr>
              <a:xfrm rot="3229683">
                <a:off x="449428" y="1159037"/>
                <a:ext cx="853431" cy="328309"/>
              </a:xfrm>
              <a:prstGeom prst="rect">
                <a:avLst/>
              </a:prstGeom>
            </p:spPr>
          </p:pic>
          <p:pic>
            <p:nvPicPr>
              <p:cNvPr id="235" name="Picture 234">
                <a:extLst>
                  <a:ext uri="{FF2B5EF4-FFF2-40B4-BE49-F238E27FC236}">
                    <a16:creationId xmlns:a16="http://schemas.microsoft.com/office/drawing/2014/main" id="{BDC7D763-19A3-F5D1-AA54-29D654CF4CC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>
                            <a14:foregroundMark x1="22395" y1="12975" x2="21729" y2="13824"/>
                            <a14:backgroundMark x1="24058" y1="14107" x2="26053" y2="10792"/>
                            <a14:backgroundMark x1="16186" y1="12975" x2="22284" y2="20453"/>
                            <a14:backgroundMark x1="24834" y1="10267" x2="25055" y2="10711"/>
                            <a14:backgroundMark x1="30377" y1="12207" x2="27716" y2="20776"/>
                            <a14:backgroundMark x1="30488" y1="10388" x2="39246" y2="16411"/>
                            <a14:backgroundMark x1="33925" y1="14632" x2="32151" y2="19159"/>
                            <a14:backgroundMark x1="38803" y1="19442" x2="53215" y2="18917"/>
                            <a14:backgroundMark x1="53215" y1="18917" x2="59978" y2="17947"/>
                            <a14:backgroundMark x1="41685" y1="16006" x2="42239" y2="1823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360" t="10000" r="75629" b="85541"/>
              <a:stretch/>
            </p:blipFill>
            <p:spPr>
              <a:xfrm>
                <a:off x="555307" y="1007411"/>
                <a:ext cx="330518" cy="448602"/>
              </a:xfrm>
              <a:prstGeom prst="parallelogram">
                <a:avLst>
                  <a:gd name="adj" fmla="val 18067"/>
                </a:avLst>
              </a:prstGeom>
            </p:spPr>
          </p:pic>
          <p:pic>
            <p:nvPicPr>
              <p:cNvPr id="236" name="Picture 235">
                <a:extLst>
                  <a:ext uri="{FF2B5EF4-FFF2-40B4-BE49-F238E27FC236}">
                    <a16:creationId xmlns:a16="http://schemas.microsoft.com/office/drawing/2014/main" id="{C76FC08A-C20D-A78A-D512-BC0B45A136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10000" b="90000" l="10000" r="90000">
                            <a14:foregroundMark x1="22395" y1="12975" x2="21729" y2="13824"/>
                            <a14:backgroundMark x1="24058" y1="14107" x2="26053" y2="10792"/>
                            <a14:backgroundMark x1="16186" y1="12975" x2="22284" y2="20453"/>
                            <a14:backgroundMark x1="24834" y1="10267" x2="25055" y2="10711"/>
                            <a14:backgroundMark x1="30377" y1="12207" x2="27716" y2="20776"/>
                            <a14:backgroundMark x1="30488" y1="10388" x2="39246" y2="16411"/>
                            <a14:backgroundMark x1="33925" y1="14632" x2="32151" y2="19159"/>
                            <a14:backgroundMark x1="38803" y1="19442" x2="53215" y2="18917"/>
                            <a14:backgroundMark x1="53215" y1="18917" x2="59978" y2="17947"/>
                            <a14:backgroundMark x1="41685" y1="16006" x2="42239" y2="1823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360" t="13480" r="75629" b="85541"/>
              <a:stretch/>
            </p:blipFill>
            <p:spPr>
              <a:xfrm>
                <a:off x="555307" y="1344930"/>
                <a:ext cx="330518" cy="98534"/>
              </a:xfrm>
              <a:prstGeom prst="parallelogram">
                <a:avLst>
                  <a:gd name="adj" fmla="val 29395"/>
                </a:avLst>
              </a:prstGeom>
            </p:spPr>
          </p:pic>
        </p:grpSp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9CB7822C-C0AC-783D-EEE6-F7BD5874C2B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24162" b="76391" l="9926" r="89335">
                          <a14:foregroundMark x1="38448" y1="50162" x2="49788" y2="54042"/>
                          <a14:foregroundMark x1="37022" y1="54446" x2="37022" y2="54446"/>
                          <a14:foregroundMark x1="42450" y1="55497" x2="35415" y2="53880"/>
                          <a14:foregroundMark x1="38023" y1="51213" x2="37022" y2="50162"/>
                          <a14:foregroundMark x1="37235" y1="44907" x2="33202" y2="55901"/>
                          <a14:foregroundMark x1="44785" y1="57114" x2="51607" y2="57114"/>
                          <a14:foregroundMark x1="38235" y1="51496" x2="51395" y2="57397"/>
                          <a14:foregroundMark x1="37326" y1="48666" x2="38235" y2="51617"/>
                          <a14:backgroundMark x1="49028" y1="57839" x2="75743" y2="77890"/>
                          <a14:backgroundMark x1="33414" y1="46120" x2="35499" y2="47685"/>
                          <a14:backgroundMark x1="28381" y1="53234" x2="30988" y2="6139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17633" r="739" b="17081"/>
            <a:stretch/>
          </p:blipFill>
          <p:spPr bwMode="auto">
            <a:xfrm>
              <a:off x="2535590" y="1344930"/>
              <a:ext cx="1070981" cy="5283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6">
              <a:extLst>
                <a:ext uri="{FF2B5EF4-FFF2-40B4-BE49-F238E27FC236}">
                  <a16:creationId xmlns:a16="http://schemas.microsoft.com/office/drawing/2014/main" id="{3B76DC72-15C0-CA45-126B-7FA53BF5BF3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5152" b="82384" l="24371" r="83601">
                          <a14:foregroundMark x1="56866" y1="25859" x2="60261" y2="18990"/>
                          <a14:foregroundMark x1="56866" y1="15152" x2="57775" y2="19354"/>
                          <a14:foregroundMark x1="72264" y1="31960" x2="72173" y2="34707"/>
                          <a14:foregroundMark x1="44165" y1="50222" x2="44559" y2="52202"/>
                          <a14:foregroundMark x1="42771" y1="59636" x2="42771" y2="59636"/>
                          <a14:foregroundMark x1="28584" y1="42263" x2="27190" y2="41091"/>
                          <a14:foregroundMark x1="60958" y1="70990" x2="61140" y2="75758"/>
                          <a14:foregroundMark x1="60564" y1="82384" x2="60564" y2="82384"/>
                          <a14:foregroundMark x1="24401" y1="42020" x2="24401" y2="42020"/>
                          <a14:foregroundMark x1="83601" y1="57778" x2="81600" y2="60808"/>
                          <a14:backgroundMark x1="41679" y1="74465" x2="44074" y2="64768"/>
                          <a14:backgroundMark x1="47045" y1="59636" x2="48227" y2="60404"/>
                          <a14:backgroundMark x1="46651" y1="60283" x2="43074" y2="67152"/>
                          <a14:backgroundMark x1="43165" y1="64121" x2="41285" y2="69010"/>
                          <a14:backgroundMark x1="46438" y1="58545" x2="46438" y2="60687"/>
                          <a14:backgroundMark x1="27190" y1="65859" x2="27281" y2="67960"/>
                          <a14:backgroundMark x1="24917" y1="59475" x2="25402" y2="6876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55" t="11146" r="12630" b="15011"/>
            <a:stretch/>
          </p:blipFill>
          <p:spPr bwMode="auto">
            <a:xfrm>
              <a:off x="36011" y="100731"/>
              <a:ext cx="677222" cy="5506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F9D95870-AC9A-0294-DFC4-A7368E45237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8724" b="78514" l="5148" r="93035">
                          <a14:foregroundMark x1="4331" y1="43942" x2="30557" y2="43296"/>
                          <a14:foregroundMark x1="30557" y1="43296" x2="43095" y2="43498"/>
                          <a14:foregroundMark x1="43095" y1="43498" x2="52302" y2="43134"/>
                          <a14:foregroundMark x1="52302" y1="43134" x2="61205" y2="44023"/>
                          <a14:foregroundMark x1="61205" y1="44023" x2="70442" y2="43942"/>
                          <a14:foregroundMark x1="70442" y1="43942" x2="92429" y2="46082"/>
                          <a14:foregroundMark x1="37008" y1="51292" x2="37916" y2="70315"/>
                          <a14:foregroundMark x1="70775" y1="49354" x2="75591" y2="62036"/>
                          <a14:foregroundMark x1="75379" y1="51414" x2="76408" y2="56704"/>
                          <a14:foregroundMark x1="93035" y1="43659" x2="33798" y2="43578"/>
                          <a14:foregroundMark x1="33798" y1="43578" x2="21502" y2="45598"/>
                          <a14:foregroundMark x1="21502" y1="45598" x2="31284" y2="47173"/>
                          <a14:foregroundMark x1="65385" y1="41761" x2="68655" y2="42690"/>
                          <a14:foregroundMark x1="64446" y1="41074" x2="63416" y2="33441"/>
                          <a14:foregroundMark x1="63416" y1="33441" x2="33555" y2="31704"/>
                          <a14:foregroundMark x1="33555" y1="31704" x2="7087" y2="24313"/>
                          <a14:foregroundMark x1="57420" y1="41761" x2="56996" y2="41761"/>
                          <a14:foregroundMark x1="52211" y1="42569" x2="63749" y2="42851"/>
                          <a14:foregroundMark x1="5148" y1="24192" x2="5148" y2="24192"/>
                          <a14:backgroundMark x1="32193" y1="50848" x2="14839" y2="51171"/>
                          <a14:backgroundMark x1="14839" y1="51171" x2="9146" y2="48910"/>
                          <a14:backgroundMark x1="9146" y1="48910" x2="6693" y2="49233"/>
                          <a14:backgroundMark x1="10872" y1="3635" x2="16535" y2="15913"/>
                          <a14:backgroundMark x1="16535" y1="15913" x2="41460" y2="19305"/>
                          <a14:backgroundMark x1="41460" y1="19305" x2="64022" y2="6341"/>
                          <a14:backgroundMark x1="64022" y1="6341" x2="79104" y2="4160"/>
                          <a14:backgroundMark x1="79104" y1="4160" x2="88068" y2="13530"/>
                          <a14:backgroundMark x1="88068" y1="13530" x2="89400" y2="20234"/>
                          <a14:backgroundMark x1="89400" y1="20234" x2="84252" y2="28029"/>
                          <a14:backgroundMark x1="84252" y1="28029" x2="41490" y2="23102"/>
                          <a14:backgroundMark x1="19958" y1="39580" x2="28801" y2="40105"/>
                          <a14:backgroundMark x1="28801" y1="40105" x2="22199" y2="33401"/>
                          <a14:backgroundMark x1="22199" y1="33401" x2="19655" y2="36591"/>
                          <a14:backgroundMark x1="77832" y1="51131" x2="80588" y2="5032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588" b="12697"/>
            <a:stretch/>
          </p:blipFill>
          <p:spPr bwMode="auto">
            <a:xfrm>
              <a:off x="1366458" y="0"/>
              <a:ext cx="2130415" cy="11458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AC9125E-85B0-A1BB-C4CF-B1D2DDEA3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9945" b="89687" l="1985" r="98335">
                          <a14:foregroundMark x1="16837" y1="24678" x2="4481" y2="29466"/>
                          <a14:foregroundMark x1="4481" y1="29466" x2="8963" y2="58011"/>
                          <a14:foregroundMark x1="2433" y1="30939" x2="1985" y2="28545"/>
                          <a14:foregroundMark x1="90461" y1="29098" x2="94622" y2="28177"/>
                          <a14:foregroundMark x1="98335" y1="25783" x2="98335" y2="25783"/>
                          <a14:foregroundMark x1="59795" y1="20626" x2="59795" y2="20626"/>
                          <a14:foregroundMark x1="26889" y1="23389" x2="23303" y2="25783"/>
                          <a14:foregroundMark x1="56978" y1="18969" x2="67350" y2="18600"/>
                          <a14:foregroundMark x1="21895" y1="24309" x2="25224" y2="24309"/>
                          <a14:foregroundMark x1="30090" y1="48066" x2="29257" y2="52855"/>
                          <a14:backgroundMark x1="14853" y1="60773" x2="32394" y2="62063"/>
                          <a14:backgroundMark x1="32394" y1="62063" x2="43790" y2="58932"/>
                          <a14:backgroundMark x1="43790" y1="58932" x2="44558" y2="55617"/>
                          <a14:backgroundMark x1="53265" y1="58379" x2="64213" y2="58748"/>
                          <a14:backgroundMark x1="55378" y1="54144" x2="62228" y2="5414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512207" y="804200"/>
              <a:ext cx="1838915" cy="639264"/>
            </a:xfrm>
            <a:prstGeom prst="rect">
              <a:avLst/>
            </a:prstGeom>
          </p:spPr>
        </p:pic>
        <p:pic>
          <p:nvPicPr>
            <p:cNvPr id="238" name="Picture 237">
              <a:extLst>
                <a:ext uri="{FF2B5EF4-FFF2-40B4-BE49-F238E27FC236}">
                  <a16:creationId xmlns:a16="http://schemas.microsoft.com/office/drawing/2014/main" id="{DF0C8C24-DA91-662A-D0F8-9682BD6566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9559" b="97794" l="1105" r="89503">
                          <a14:foregroundMark x1="5249" y1="37132" x2="5249" y2="52574"/>
                          <a14:foregroundMark x1="1381" y1="39338" x2="1657" y2="58824"/>
                          <a14:foregroundMark x1="2486" y1="88235" x2="17680" y2="88603"/>
                          <a14:foregroundMark x1="15193" y1="94485" x2="4972" y2="9779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5916" y="1314316"/>
              <a:ext cx="697736" cy="5242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2669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B356BD-1897-59C3-85CB-94912B91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roup 238">
            <a:extLst>
              <a:ext uri="{FF2B5EF4-FFF2-40B4-BE49-F238E27FC236}">
                <a16:creationId xmlns:a16="http://schemas.microsoft.com/office/drawing/2014/main" id="{1C299B50-611F-6E55-FA04-73F37C84DB7B}"/>
              </a:ext>
            </a:extLst>
          </p:cNvPr>
          <p:cNvGrpSpPr/>
          <p:nvPr/>
        </p:nvGrpSpPr>
        <p:grpSpPr>
          <a:xfrm>
            <a:off x="-5916" y="0"/>
            <a:ext cx="3668764" cy="10058401"/>
            <a:chOff x="-5916" y="0"/>
            <a:chExt cx="3668764" cy="1005840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C06BDAB-336D-9C27-F7C3-666E662B2563}"/>
                </a:ext>
              </a:extLst>
            </p:cNvPr>
            <p:cNvGrpSpPr/>
            <p:nvPr/>
          </p:nvGrpSpPr>
          <p:grpSpPr>
            <a:xfrm>
              <a:off x="-5248" y="0"/>
              <a:ext cx="3668096" cy="10058401"/>
              <a:chOff x="-5248" y="0"/>
              <a:chExt cx="3668096" cy="10058401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A536951-38ED-D94E-DA78-8F15317D180A}"/>
                  </a:ext>
                </a:extLst>
              </p:cNvPr>
              <p:cNvSpPr/>
              <p:nvPr/>
            </p:nvSpPr>
            <p:spPr>
              <a:xfrm>
                <a:off x="0" y="1764544"/>
                <a:ext cx="3662847" cy="829385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BD76544D-14DC-AACE-30E6-A19098F224BA}"/>
                  </a:ext>
                </a:extLst>
              </p:cNvPr>
              <p:cNvGrpSpPr/>
              <p:nvPr/>
            </p:nvGrpSpPr>
            <p:grpSpPr>
              <a:xfrm>
                <a:off x="-5248" y="0"/>
                <a:ext cx="3668096" cy="1858419"/>
                <a:chOff x="-5248" y="0"/>
                <a:chExt cx="3668096" cy="1858419"/>
              </a:xfrm>
            </p:grpSpPr>
            <p:pic>
              <p:nvPicPr>
                <p:cNvPr id="233" name="Picture 232">
                  <a:extLst>
                    <a:ext uri="{FF2B5EF4-FFF2-40B4-BE49-F238E27FC236}">
                      <a16:creationId xmlns:a16="http://schemas.microsoft.com/office/drawing/2014/main" id="{B2B2A615-C904-300C-6FD9-5D15AE623CC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81524"/>
                <a:stretch/>
              </p:blipFill>
              <p:spPr>
                <a:xfrm>
                  <a:off x="-5248" y="0"/>
                  <a:ext cx="3668096" cy="1858419"/>
                </a:xfrm>
                <a:prstGeom prst="rect">
                  <a:avLst/>
                </a:prstGeom>
              </p:spPr>
            </p:pic>
            <p:pic>
              <p:nvPicPr>
                <p:cNvPr id="234" name="Picture 233">
                  <a:extLst>
                    <a:ext uri="{FF2B5EF4-FFF2-40B4-BE49-F238E27FC236}">
                      <a16:creationId xmlns:a16="http://schemas.microsoft.com/office/drawing/2014/main" id="{0E5A0CE6-863F-ABE3-E2E3-E2C9BD46C2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9996" b="89964" l="6827" r="90610">
                              <a14:foregroundMark x1="15111" y1="60380" x2="8149" y2="60826"/>
                              <a14:foregroundMark x1="8149" y1="60826" x2="6827" y2="77499"/>
                              <a14:foregroundMark x1="6827" y1="77499" x2="10308" y2="65277"/>
                              <a14:foregroundMark x1="48003" y1="77175" x2="48003" y2="77175"/>
                              <a14:foregroundMark x1="47572" y1="79644" x2="47572" y2="79644"/>
                              <a14:foregroundMark x1="90610" y1="46823" x2="89881" y2="63901"/>
                              <a14:foregroundMark x1="62035" y1="52934" x2="70426" y2="52772"/>
                              <a14:foregroundMark x1="74231" y1="48442" x2="78494" y2="48321"/>
                              <a14:foregroundMark x1="66919" y1="38810" x2="66999" y2="39741"/>
                              <a14:foregroundMark x1="67458" y1="38284" x2="67458" y2="39741"/>
                              <a14:foregroundMark x1="67080" y1="38932" x2="67080" y2="40591"/>
                              <a14:backgroundMark x1="10577" y1="56455" x2="16757" y2="56738"/>
                              <a14:backgroundMark x1="16757" y1="56738" x2="29897" y2="53824"/>
                              <a14:backgroundMark x1="29897" y1="53824" x2="43605" y2="44597"/>
                              <a14:backgroundMark x1="43605" y1="44597" x2="51187" y2="43586"/>
                              <a14:backgroundMark x1="51187" y1="43586" x2="62520" y2="43586"/>
                              <a14:backgroundMark x1="62520" y1="43586" x2="65920" y2="39417"/>
                              <a14:backgroundMark x1="68032" y1="38640" x2="70103" y2="37879"/>
                              <a14:backgroundMark x1="70103" y1="37879" x2="73287" y2="45204"/>
                              <a14:backgroundMark x1="73287" y1="45204" x2="78791" y2="46338"/>
                              <a14:backgroundMark x1="78791" y1="46338" x2="88613" y2="44719"/>
                              <a14:backgroundMark x1="88613" y1="44719" x2="87561" y2="38244"/>
                              <a14:backgroundMark x1="87561" y1="38244" x2="19482" y2="34278"/>
                              <a14:backgroundMark x1="19482" y1="34278" x2="13438" y2="42493"/>
                              <a14:backgroundMark x1="13438" y1="42493" x2="13465" y2="51679"/>
                              <a14:backgroundMark x1="13465" y1="51679" x2="10928" y2="54553"/>
                              <a14:backgroundMark x1="11927" y1="83691" x2="13060" y2="76366"/>
                              <a14:backgroundMark x1="13060" y1="76366" x2="20345" y2="69931"/>
                              <a14:backgroundMark x1="20345" y1="69931" x2="41878" y2="63861"/>
                              <a14:backgroundMark x1="41878" y1="63861" x2="35942" y2="77378"/>
                              <a14:backgroundMark x1="35942" y1="77378" x2="44819" y2="85633"/>
                              <a14:backgroundMark x1="44819" y1="85633" x2="51133" y2="85674"/>
                              <a14:backgroundMark x1="51133" y1="85674" x2="56935" y2="73412"/>
                              <a14:backgroundMark x1="56935" y1="73412" x2="58095" y2="83367"/>
                              <a14:backgroundMark x1="58095" y1="83367" x2="65542" y2="85593"/>
                              <a14:backgroundMark x1="65542" y1="85593" x2="74771" y2="82679"/>
                              <a14:backgroundMark x1="74771" y1="82679" x2="76444" y2="75799"/>
                              <a14:backgroundMark x1="76444" y1="75799" x2="79817" y2="70336"/>
                              <a14:backgroundMark x1="79817" y1="70336" x2="81678" y2="83731"/>
                              <a14:backgroundMark x1="81678" y1="83731" x2="86697" y2="85188"/>
                              <a14:backgroundMark x1="55693" y1="63901" x2="55693" y2="63901"/>
                              <a14:backgroundMark x1="45197" y1="77175" x2="45197" y2="77175"/>
                              <a14:backgroundMark x1="88343" y1="74626" x2="87911" y2="67341"/>
                              <a14:backgroundMark x1="87911" y1="67341" x2="90718" y2="72238"/>
                              <a14:backgroundMark x1="90718" y1="72238" x2="88073" y2="74747"/>
                              <a14:backgroundMark x1="14382" y1="69324" x2="16541" y2="69041"/>
                              <a14:backgroundMark x1="14382" y1="68393" x2="16919" y2="6811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347" t="36234" r="6871" b="11957"/>
                <a:stretch/>
              </p:blipFill>
              <p:spPr>
                <a:xfrm rot="3229683">
                  <a:off x="449428" y="1159037"/>
                  <a:ext cx="853431" cy="328309"/>
                </a:xfrm>
                <a:prstGeom prst="rect">
                  <a:avLst/>
                </a:prstGeom>
              </p:spPr>
            </p:pic>
            <p:pic>
              <p:nvPicPr>
                <p:cNvPr id="235" name="Picture 234">
                  <a:extLst>
                    <a:ext uri="{FF2B5EF4-FFF2-40B4-BE49-F238E27FC236}">
                      <a16:creationId xmlns:a16="http://schemas.microsoft.com/office/drawing/2014/main" id="{3473C01C-841A-2E0C-7C48-75C87FD3E13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10000" b="90000" l="10000" r="90000">
                              <a14:foregroundMark x1="22395" y1="12975" x2="21729" y2="13824"/>
                              <a14:backgroundMark x1="24058" y1="14107" x2="26053" y2="10792"/>
                              <a14:backgroundMark x1="16186" y1="12975" x2="22284" y2="20453"/>
                              <a14:backgroundMark x1="24834" y1="10267" x2="25055" y2="10711"/>
                              <a14:backgroundMark x1="30377" y1="12207" x2="27716" y2="20776"/>
                              <a14:backgroundMark x1="30488" y1="10388" x2="39246" y2="16411"/>
                              <a14:backgroundMark x1="33925" y1="14632" x2="32151" y2="19159"/>
                              <a14:backgroundMark x1="38803" y1="19442" x2="53215" y2="18917"/>
                              <a14:backgroundMark x1="53215" y1="18917" x2="59978" y2="17947"/>
                              <a14:backgroundMark x1="41685" y1="16006" x2="42239" y2="1823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360" t="10000" r="75629" b="85541"/>
                <a:stretch/>
              </p:blipFill>
              <p:spPr>
                <a:xfrm>
                  <a:off x="555307" y="1007411"/>
                  <a:ext cx="330518" cy="448602"/>
                </a:xfrm>
                <a:prstGeom prst="parallelogram">
                  <a:avLst>
                    <a:gd name="adj" fmla="val 18067"/>
                  </a:avLst>
                </a:prstGeom>
              </p:spPr>
            </p:pic>
            <p:pic>
              <p:nvPicPr>
                <p:cNvPr id="236" name="Picture 235">
                  <a:extLst>
                    <a:ext uri="{FF2B5EF4-FFF2-40B4-BE49-F238E27FC236}">
                      <a16:creationId xmlns:a16="http://schemas.microsoft.com/office/drawing/2014/main" id="{509A2452-E9CD-F3DB-9967-6796CC12B1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10000" b="90000" l="10000" r="90000">
                              <a14:foregroundMark x1="22395" y1="12975" x2="21729" y2="13824"/>
                              <a14:backgroundMark x1="24058" y1="14107" x2="26053" y2="10792"/>
                              <a14:backgroundMark x1="16186" y1="12975" x2="22284" y2="20453"/>
                              <a14:backgroundMark x1="24834" y1="10267" x2="25055" y2="10711"/>
                              <a14:backgroundMark x1="30377" y1="12207" x2="27716" y2="20776"/>
                              <a14:backgroundMark x1="30488" y1="10388" x2="39246" y2="16411"/>
                              <a14:backgroundMark x1="33925" y1="14632" x2="32151" y2="19159"/>
                              <a14:backgroundMark x1="38803" y1="19442" x2="53215" y2="18917"/>
                              <a14:backgroundMark x1="53215" y1="18917" x2="59978" y2="17947"/>
                              <a14:backgroundMark x1="41685" y1="16006" x2="42239" y2="1823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360" t="13480" r="75629" b="85541"/>
                <a:stretch/>
              </p:blipFill>
              <p:spPr>
                <a:xfrm>
                  <a:off x="555307" y="1344930"/>
                  <a:ext cx="330518" cy="98534"/>
                </a:xfrm>
                <a:prstGeom prst="parallelogram">
                  <a:avLst>
                    <a:gd name="adj" fmla="val 29395"/>
                  </a:avLst>
                </a:prstGeom>
              </p:spPr>
            </p:pic>
          </p:grpSp>
          <p:pic>
            <p:nvPicPr>
              <p:cNvPr id="5" name="Picture 2">
                <a:extLst>
                  <a:ext uri="{FF2B5EF4-FFF2-40B4-BE49-F238E27FC236}">
                    <a16:creationId xmlns:a16="http://schemas.microsoft.com/office/drawing/2014/main" id="{CEEB1C5C-3CB8-FE1E-EA0F-057B47C7848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24162" b="76391" l="9926" r="89335">
                            <a14:foregroundMark x1="38448" y1="50162" x2="49788" y2="54042"/>
                            <a14:foregroundMark x1="37022" y1="54446" x2="37022" y2="54446"/>
                            <a14:foregroundMark x1="42450" y1="55497" x2="35415" y2="53880"/>
                            <a14:foregroundMark x1="38023" y1="51213" x2="37022" y2="50162"/>
                            <a14:foregroundMark x1="37235" y1="44907" x2="33202" y2="55901"/>
                            <a14:foregroundMark x1="44785" y1="57114" x2="51607" y2="57114"/>
                            <a14:foregroundMark x1="38235" y1="51496" x2="51395" y2="57397"/>
                            <a14:foregroundMark x1="37326" y1="48666" x2="38235" y2="51617"/>
                            <a14:backgroundMark x1="49028" y1="57839" x2="75743" y2="77890"/>
                            <a14:backgroundMark x1="33414" y1="46120" x2="35499" y2="47685"/>
                            <a14:backgroundMark x1="28381" y1="53234" x2="30988" y2="6139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t="17633" r="739" b="17081"/>
              <a:stretch/>
            </p:blipFill>
            <p:spPr bwMode="auto">
              <a:xfrm>
                <a:off x="2535590" y="1344930"/>
                <a:ext cx="1070981" cy="5283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" name="Picture 6">
                <a:extLst>
                  <a:ext uri="{FF2B5EF4-FFF2-40B4-BE49-F238E27FC236}">
                    <a16:creationId xmlns:a16="http://schemas.microsoft.com/office/drawing/2014/main" id="{5061FDDF-5399-8454-DB79-4407B3C713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15152" b="82384" l="24371" r="83601">
                            <a14:foregroundMark x1="56866" y1="25859" x2="60261" y2="18990"/>
                            <a14:foregroundMark x1="56866" y1="15152" x2="57775" y2="19354"/>
                            <a14:foregroundMark x1="72264" y1="31960" x2="72173" y2="34707"/>
                            <a14:foregroundMark x1="44165" y1="50222" x2="44559" y2="52202"/>
                            <a14:foregroundMark x1="42771" y1="59636" x2="42771" y2="59636"/>
                            <a14:foregroundMark x1="28584" y1="42263" x2="27190" y2="41091"/>
                            <a14:foregroundMark x1="60958" y1="70990" x2="61140" y2="75758"/>
                            <a14:foregroundMark x1="60564" y1="82384" x2="60564" y2="82384"/>
                            <a14:foregroundMark x1="24401" y1="42020" x2="24401" y2="42020"/>
                            <a14:foregroundMark x1="83601" y1="57778" x2="81600" y2="60808"/>
                            <a14:backgroundMark x1="41679" y1="74465" x2="44074" y2="64768"/>
                            <a14:backgroundMark x1="47045" y1="59636" x2="48227" y2="60404"/>
                            <a14:backgroundMark x1="46651" y1="60283" x2="43074" y2="67152"/>
                            <a14:backgroundMark x1="43165" y1="64121" x2="41285" y2="69010"/>
                            <a14:backgroundMark x1="46438" y1="58545" x2="46438" y2="60687"/>
                            <a14:backgroundMark x1="27190" y1="65859" x2="27281" y2="67960"/>
                            <a14:backgroundMark x1="24917" y1="59475" x2="25402" y2="6876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255" t="11146" r="12630" b="15011"/>
              <a:stretch/>
            </p:blipFill>
            <p:spPr bwMode="auto">
              <a:xfrm>
                <a:off x="36011" y="100731"/>
                <a:ext cx="677222" cy="55062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2">
                <a:extLst>
                  <a:ext uri="{FF2B5EF4-FFF2-40B4-BE49-F238E27FC236}">
                    <a16:creationId xmlns:a16="http://schemas.microsoft.com/office/drawing/2014/main" id="{874D4D52-C45C-4E03-74D7-333417192C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3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8724" b="78514" l="5148" r="93035">
                            <a14:foregroundMark x1="4331" y1="43942" x2="30557" y2="43296"/>
                            <a14:foregroundMark x1="30557" y1="43296" x2="43095" y2="43498"/>
                            <a14:foregroundMark x1="43095" y1="43498" x2="52302" y2="43134"/>
                            <a14:foregroundMark x1="52302" y1="43134" x2="61205" y2="44023"/>
                            <a14:foregroundMark x1="61205" y1="44023" x2="70442" y2="43942"/>
                            <a14:foregroundMark x1="70442" y1="43942" x2="92429" y2="46082"/>
                            <a14:foregroundMark x1="37008" y1="51292" x2="37916" y2="70315"/>
                            <a14:foregroundMark x1="70775" y1="49354" x2="75591" y2="62036"/>
                            <a14:foregroundMark x1="75379" y1="51414" x2="76408" y2="56704"/>
                            <a14:foregroundMark x1="93035" y1="43659" x2="33798" y2="43578"/>
                            <a14:foregroundMark x1="33798" y1="43578" x2="21502" y2="45598"/>
                            <a14:foregroundMark x1="21502" y1="45598" x2="31284" y2="47173"/>
                            <a14:foregroundMark x1="65385" y1="41761" x2="68655" y2="42690"/>
                            <a14:foregroundMark x1="64446" y1="41074" x2="63416" y2="33441"/>
                            <a14:foregroundMark x1="63416" y1="33441" x2="33555" y2="31704"/>
                            <a14:foregroundMark x1="33555" y1="31704" x2="7087" y2="24313"/>
                            <a14:foregroundMark x1="57420" y1="41761" x2="56996" y2="41761"/>
                            <a14:foregroundMark x1="52211" y1="42569" x2="63749" y2="42851"/>
                            <a14:foregroundMark x1="5148" y1="24192" x2="5148" y2="24192"/>
                            <a14:backgroundMark x1="32193" y1="50848" x2="14839" y2="51171"/>
                            <a14:backgroundMark x1="14839" y1="51171" x2="9146" y2="48910"/>
                            <a14:backgroundMark x1="9146" y1="48910" x2="6693" y2="49233"/>
                            <a14:backgroundMark x1="10872" y1="3635" x2="16535" y2="15913"/>
                            <a14:backgroundMark x1="16535" y1="15913" x2="41460" y2="19305"/>
                            <a14:backgroundMark x1="41460" y1="19305" x2="64022" y2="6341"/>
                            <a14:backgroundMark x1="64022" y1="6341" x2="79104" y2="4160"/>
                            <a14:backgroundMark x1="79104" y1="4160" x2="88068" y2="13530"/>
                            <a14:backgroundMark x1="88068" y1="13530" x2="89400" y2="20234"/>
                            <a14:backgroundMark x1="89400" y1="20234" x2="84252" y2="28029"/>
                            <a14:backgroundMark x1="84252" y1="28029" x2="41490" y2="23102"/>
                            <a14:backgroundMark x1="19958" y1="39580" x2="28801" y2="40105"/>
                            <a14:backgroundMark x1="28801" y1="40105" x2="22199" y2="33401"/>
                            <a14:backgroundMark x1="22199" y1="33401" x2="19655" y2="36591"/>
                            <a14:backgroundMark x1="77832" y1="51131" x2="80588" y2="5032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5588" b="12697"/>
              <a:stretch/>
            </p:blipFill>
            <p:spPr bwMode="auto">
              <a:xfrm>
                <a:off x="1366458" y="0"/>
                <a:ext cx="2130415" cy="114586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F7A9D2E-580A-4D2A-DD2F-F0BEE244C8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9945" b="89687" l="1985" r="98335">
                            <a14:foregroundMark x1="16837" y1="24678" x2="4481" y2="29466"/>
                            <a14:foregroundMark x1="4481" y1="29466" x2="8963" y2="58011"/>
                            <a14:foregroundMark x1="2433" y1="30939" x2="1985" y2="28545"/>
                            <a14:foregroundMark x1="90461" y1="29098" x2="94622" y2="28177"/>
                            <a14:foregroundMark x1="98335" y1="25783" x2="98335" y2="25783"/>
                            <a14:foregroundMark x1="59795" y1="20626" x2="59795" y2="20626"/>
                            <a14:foregroundMark x1="26889" y1="23389" x2="23303" y2="25783"/>
                            <a14:foregroundMark x1="56978" y1="18969" x2="67350" y2="18600"/>
                            <a14:foregroundMark x1="21895" y1="24309" x2="25224" y2="24309"/>
                            <a14:foregroundMark x1="30090" y1="48066" x2="29257" y2="52855"/>
                            <a14:backgroundMark x1="14853" y1="60773" x2="32394" y2="62063"/>
                            <a14:backgroundMark x1="32394" y1="62063" x2="43790" y2="58932"/>
                            <a14:backgroundMark x1="43790" y1="58932" x2="44558" y2="55617"/>
                            <a14:backgroundMark x1="53265" y1="58379" x2="64213" y2="58748"/>
                            <a14:backgroundMark x1="55378" y1="54144" x2="62228" y2="54144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512207" y="804200"/>
                <a:ext cx="1838915" cy="639264"/>
              </a:xfrm>
              <a:prstGeom prst="rect">
                <a:avLst/>
              </a:prstGeom>
            </p:spPr>
          </p:pic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C3647CE-287E-797F-D3B1-93BF55093631}"/>
                  </a:ext>
                </a:extLst>
              </p:cNvPr>
              <p:cNvGrpSpPr/>
              <p:nvPr/>
            </p:nvGrpSpPr>
            <p:grpSpPr>
              <a:xfrm>
                <a:off x="-89" y="1975355"/>
                <a:ext cx="915956" cy="8060834"/>
                <a:chOff x="61558" y="1938896"/>
                <a:chExt cx="915956" cy="8060834"/>
              </a:xfrm>
            </p:grpSpPr>
            <p:pic>
              <p:nvPicPr>
                <p:cNvPr id="137" name="Picture 2">
                  <a:extLst>
                    <a:ext uri="{FF2B5EF4-FFF2-40B4-BE49-F238E27FC236}">
                      <a16:creationId xmlns:a16="http://schemas.microsoft.com/office/drawing/2014/main" id="{1EA6EDCC-BBCE-09ED-0239-1807EDB61D8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57833" y="685787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8" name="Picture 2">
                  <a:extLst>
                    <a:ext uri="{FF2B5EF4-FFF2-40B4-BE49-F238E27FC236}">
                      <a16:creationId xmlns:a16="http://schemas.microsoft.com/office/drawing/2014/main" id="{9683EDBA-8A0F-4757-D3A5-50FEF7CFAD8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10910" y="72237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9" name="Picture 2">
                  <a:extLst>
                    <a:ext uri="{FF2B5EF4-FFF2-40B4-BE49-F238E27FC236}">
                      <a16:creationId xmlns:a16="http://schemas.microsoft.com/office/drawing/2014/main" id="{9D75D176-7E44-E25E-A9F1-E0CCCCF1C65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618264" y="722797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0" name="Picture 2">
                  <a:extLst>
                    <a:ext uri="{FF2B5EF4-FFF2-40B4-BE49-F238E27FC236}">
                      <a16:creationId xmlns:a16="http://schemas.microsoft.com/office/drawing/2014/main" id="{688D3431-BF52-4AC7-3709-C91438B3353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08775" y="751134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1" name="Picture 2">
                  <a:extLst>
                    <a:ext uri="{FF2B5EF4-FFF2-40B4-BE49-F238E27FC236}">
                      <a16:creationId xmlns:a16="http://schemas.microsoft.com/office/drawing/2014/main" id="{0E6F51F3-C128-A90B-F978-9E3493EFE2F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8621" y="77495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2" name="Picture 2">
                  <a:extLst>
                    <a:ext uri="{FF2B5EF4-FFF2-40B4-BE49-F238E27FC236}">
                      <a16:creationId xmlns:a16="http://schemas.microsoft.com/office/drawing/2014/main" id="{B3B04D44-5C94-9050-27D7-9C189BC8D75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10910" y="720059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3" name="Picture 2">
                  <a:extLst>
                    <a:ext uri="{FF2B5EF4-FFF2-40B4-BE49-F238E27FC236}">
                      <a16:creationId xmlns:a16="http://schemas.microsoft.com/office/drawing/2014/main" id="{F92985E4-5ED2-CFDF-549C-D4809D037F5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53707" y="683928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4" name="Picture 2">
                  <a:extLst>
                    <a:ext uri="{FF2B5EF4-FFF2-40B4-BE49-F238E27FC236}">
                      <a16:creationId xmlns:a16="http://schemas.microsoft.com/office/drawing/2014/main" id="{30558AB1-1A40-0846-57F9-89C5B8A783D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24186" y="674487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5" name="Picture 2">
                  <a:extLst>
                    <a:ext uri="{FF2B5EF4-FFF2-40B4-BE49-F238E27FC236}">
                      <a16:creationId xmlns:a16="http://schemas.microsoft.com/office/drawing/2014/main" id="{FC49540F-E488-5EDC-7C51-286A15A0CF1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24339" y="704711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6" name="Picture 2">
                  <a:extLst>
                    <a:ext uri="{FF2B5EF4-FFF2-40B4-BE49-F238E27FC236}">
                      <a16:creationId xmlns:a16="http://schemas.microsoft.com/office/drawing/2014/main" id="{D489C294-1B40-F35E-9999-C9D15E40AD8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71504" y="73022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7" name="Picture 2">
                  <a:extLst>
                    <a:ext uri="{FF2B5EF4-FFF2-40B4-BE49-F238E27FC236}">
                      <a16:creationId xmlns:a16="http://schemas.microsoft.com/office/drawing/2014/main" id="{5A8D9598-8968-6C6D-DF71-BA7BAC2E8D7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22677" y="803883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8" name="Picture 2">
                  <a:extLst>
                    <a:ext uri="{FF2B5EF4-FFF2-40B4-BE49-F238E27FC236}">
                      <a16:creationId xmlns:a16="http://schemas.microsoft.com/office/drawing/2014/main" id="{875B4821-5A51-18A8-BE32-8B81A38F15D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55387" y="761812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9" name="Picture 2">
                  <a:extLst>
                    <a:ext uri="{FF2B5EF4-FFF2-40B4-BE49-F238E27FC236}">
                      <a16:creationId xmlns:a16="http://schemas.microsoft.com/office/drawing/2014/main" id="{89B6E371-B158-9FE0-C051-CBC4532100E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39671" y="773659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0" name="Picture 2">
                  <a:extLst>
                    <a:ext uri="{FF2B5EF4-FFF2-40B4-BE49-F238E27FC236}">
                      <a16:creationId xmlns:a16="http://schemas.microsoft.com/office/drawing/2014/main" id="{BA8D552C-2435-FCD5-23D6-080F1F516BB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87210" y="82891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1" name="Picture 2">
                  <a:extLst>
                    <a:ext uri="{FF2B5EF4-FFF2-40B4-BE49-F238E27FC236}">
                      <a16:creationId xmlns:a16="http://schemas.microsoft.com/office/drawing/2014/main" id="{33DB3ECA-79D4-BF69-C697-086034242F8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53258" y="858990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2" name="Picture 2">
                  <a:extLst>
                    <a:ext uri="{FF2B5EF4-FFF2-40B4-BE49-F238E27FC236}">
                      <a16:creationId xmlns:a16="http://schemas.microsoft.com/office/drawing/2014/main" id="{D482B838-5B62-9567-CDE1-7A962AD02F2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73689" y="873399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3" name="Picture 2">
                  <a:extLst>
                    <a:ext uri="{FF2B5EF4-FFF2-40B4-BE49-F238E27FC236}">
                      <a16:creationId xmlns:a16="http://schemas.microsoft.com/office/drawing/2014/main" id="{5A9EB6A6-18E1-BBCD-F40F-83D89A60459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79133" y="964194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4" name="Picture 2">
                  <a:extLst>
                    <a:ext uri="{FF2B5EF4-FFF2-40B4-BE49-F238E27FC236}">
                      <a16:creationId xmlns:a16="http://schemas.microsoft.com/office/drawing/2014/main" id="{CC77FE3F-8272-76D9-CBD3-2844B35F6C8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11843" y="92212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5" name="Picture 2">
                  <a:extLst>
                    <a:ext uri="{FF2B5EF4-FFF2-40B4-BE49-F238E27FC236}">
                      <a16:creationId xmlns:a16="http://schemas.microsoft.com/office/drawing/2014/main" id="{2D2F9D01-36D9-E2F2-83B4-0E406B1091A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758433" y="878841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6" name="Picture 2">
                  <a:extLst>
                    <a:ext uri="{FF2B5EF4-FFF2-40B4-BE49-F238E27FC236}">
                      <a16:creationId xmlns:a16="http://schemas.microsoft.com/office/drawing/2014/main" id="{32099249-8612-ADEE-F963-01D0EC5D094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96281" y="91015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7" name="Picture 2">
                  <a:extLst>
                    <a:ext uri="{FF2B5EF4-FFF2-40B4-BE49-F238E27FC236}">
                      <a16:creationId xmlns:a16="http://schemas.microsoft.com/office/drawing/2014/main" id="{2D58FAA2-DB74-BCDD-AF7D-42DF48F0183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89394" y="936572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8" name="Picture 2">
                  <a:extLst>
                    <a:ext uri="{FF2B5EF4-FFF2-40B4-BE49-F238E27FC236}">
                      <a16:creationId xmlns:a16="http://schemas.microsoft.com/office/drawing/2014/main" id="{20162231-8D38-0962-D31F-4BDE48DE57C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93018" y="891293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9" name="Picture 2">
                  <a:extLst>
                    <a:ext uri="{FF2B5EF4-FFF2-40B4-BE49-F238E27FC236}">
                      <a16:creationId xmlns:a16="http://schemas.microsoft.com/office/drawing/2014/main" id="{D01E4C0C-5864-B54C-66B9-46E469F7D48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53258" y="856677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0" name="Picture 2">
                  <a:extLst>
                    <a:ext uri="{FF2B5EF4-FFF2-40B4-BE49-F238E27FC236}">
                      <a16:creationId xmlns:a16="http://schemas.microsoft.com/office/drawing/2014/main" id="{DD926D1A-FA3C-932B-6358-9A44F7A63DC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83084" y="82705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1" name="Picture 2">
                  <a:extLst>
                    <a:ext uri="{FF2B5EF4-FFF2-40B4-BE49-F238E27FC236}">
                      <a16:creationId xmlns:a16="http://schemas.microsoft.com/office/drawing/2014/main" id="{DCAC80A7-981D-A18D-AD0A-ED49DB0CD42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42311" y="793136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2" name="Picture 2">
                  <a:extLst>
                    <a:ext uri="{FF2B5EF4-FFF2-40B4-BE49-F238E27FC236}">
                      <a16:creationId xmlns:a16="http://schemas.microsoft.com/office/drawing/2014/main" id="{1A3CC17B-E6D4-1D6B-F898-E872FF21867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53563" y="817612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3" name="Picture 2">
                  <a:extLst>
                    <a:ext uri="{FF2B5EF4-FFF2-40B4-BE49-F238E27FC236}">
                      <a16:creationId xmlns:a16="http://schemas.microsoft.com/office/drawing/2014/main" id="{F5FC5CE7-3860-126E-F915-F2BFAC48FF9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53716" y="847835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4" name="Picture 2">
                  <a:extLst>
                    <a:ext uri="{FF2B5EF4-FFF2-40B4-BE49-F238E27FC236}">
                      <a16:creationId xmlns:a16="http://schemas.microsoft.com/office/drawing/2014/main" id="{E679DB8E-9471-C14C-0CD1-E676012D455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11673" y="886266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5" name="Picture 2">
                  <a:extLst>
                    <a:ext uri="{FF2B5EF4-FFF2-40B4-BE49-F238E27FC236}">
                      <a16:creationId xmlns:a16="http://schemas.microsoft.com/office/drawing/2014/main" id="{4CBA2D9D-9CB6-B3A8-9BC1-F346C4C85F7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67855" y="944458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6" name="Picture 2">
                  <a:extLst>
                    <a:ext uri="{FF2B5EF4-FFF2-40B4-BE49-F238E27FC236}">
                      <a16:creationId xmlns:a16="http://schemas.microsoft.com/office/drawing/2014/main" id="{4B30D8A0-DC27-8B26-88C4-65A95D8A634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0565" y="902387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7" name="Picture 2">
                  <a:extLst>
                    <a:ext uri="{FF2B5EF4-FFF2-40B4-BE49-F238E27FC236}">
                      <a16:creationId xmlns:a16="http://schemas.microsoft.com/office/drawing/2014/main" id="{1446149C-3340-106C-8256-44234A5058C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84849" y="914234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8" name="Picture 2">
                  <a:extLst>
                    <a:ext uri="{FF2B5EF4-FFF2-40B4-BE49-F238E27FC236}">
                      <a16:creationId xmlns:a16="http://schemas.microsoft.com/office/drawing/2014/main" id="{7E367984-FAD2-A083-24F5-3408492549A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50821" y="949275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9" name="Picture 2">
                  <a:extLst>
                    <a:ext uri="{FF2B5EF4-FFF2-40B4-BE49-F238E27FC236}">
                      <a16:creationId xmlns:a16="http://schemas.microsoft.com/office/drawing/2014/main" id="{19FEE3D5-9F69-1F33-75DF-F179DEBB31F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070958">
                  <a:off x="657626" y="90403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0" name="Picture 2">
                  <a:extLst>
                    <a:ext uri="{FF2B5EF4-FFF2-40B4-BE49-F238E27FC236}">
                      <a16:creationId xmlns:a16="http://schemas.microsoft.com/office/drawing/2014/main" id="{4D9885DF-69F1-602E-B380-1A4DD0DFFCA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87489" y="933711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1" name="Picture 2">
                  <a:extLst>
                    <a:ext uri="{FF2B5EF4-FFF2-40B4-BE49-F238E27FC236}">
                      <a16:creationId xmlns:a16="http://schemas.microsoft.com/office/drawing/2014/main" id="{3F510611-8DC4-4ACD-EBDD-3D833F972DB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98741" y="958187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2" name="Picture 2">
                  <a:extLst>
                    <a:ext uri="{FF2B5EF4-FFF2-40B4-BE49-F238E27FC236}">
                      <a16:creationId xmlns:a16="http://schemas.microsoft.com/office/drawing/2014/main" id="{E8383030-F99A-AA82-8B99-A550CFA7E1B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62755">
                  <a:off x="601373" y="963297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3" name="Picture 2">
                  <a:extLst>
                    <a:ext uri="{FF2B5EF4-FFF2-40B4-BE49-F238E27FC236}">
                      <a16:creationId xmlns:a16="http://schemas.microsoft.com/office/drawing/2014/main" id="{CCA6B99A-1386-6147-D72C-B9DCBA9FD00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09879" y="194935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4" name="Picture 2">
                  <a:extLst>
                    <a:ext uri="{FF2B5EF4-FFF2-40B4-BE49-F238E27FC236}">
                      <a16:creationId xmlns:a16="http://schemas.microsoft.com/office/drawing/2014/main" id="{F3983A6E-BE6D-84C3-091F-3FEFAC92688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87145" y="192694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5" name="Picture 2">
                  <a:extLst>
                    <a:ext uri="{FF2B5EF4-FFF2-40B4-BE49-F238E27FC236}">
                      <a16:creationId xmlns:a16="http://schemas.microsoft.com/office/drawing/2014/main" id="{42E5400C-3E19-D9D3-F63B-CCE20A188A6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24993" y="224005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6" name="Picture 2">
                  <a:extLst>
                    <a:ext uri="{FF2B5EF4-FFF2-40B4-BE49-F238E27FC236}">
                      <a16:creationId xmlns:a16="http://schemas.microsoft.com/office/drawing/2014/main" id="{0B68E60F-1C40-6239-1200-838DCBB4B72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4839" y="247823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7" name="Picture 2">
                  <a:extLst>
                    <a:ext uri="{FF2B5EF4-FFF2-40B4-BE49-F238E27FC236}">
                      <a16:creationId xmlns:a16="http://schemas.microsoft.com/office/drawing/2014/main" id="{0A6C78F3-F5D4-9D27-7A2A-1B1CD668A2C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5096126" flipV="1">
                  <a:off x="292717" y="17912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8" name="Picture 2">
                  <a:extLst>
                    <a:ext uri="{FF2B5EF4-FFF2-40B4-BE49-F238E27FC236}">
                      <a16:creationId xmlns:a16="http://schemas.microsoft.com/office/drawing/2014/main" id="{1D1B2180-AE93-C40B-34A9-5261D643769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78533" y="221417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9" name="Picture 2">
                  <a:extLst>
                    <a:ext uri="{FF2B5EF4-FFF2-40B4-BE49-F238E27FC236}">
                      <a16:creationId xmlns:a16="http://schemas.microsoft.com/office/drawing/2014/main" id="{8E04DAC0-9EAD-883B-E065-0F08E7D5D12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40385" y="200120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0" name="Picture 2">
                  <a:extLst>
                    <a:ext uri="{FF2B5EF4-FFF2-40B4-BE49-F238E27FC236}">
                      <a16:creationId xmlns:a16="http://schemas.microsoft.com/office/drawing/2014/main" id="{44109CDA-9D19-D32F-98FF-C4606764663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38895" y="276754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1" name="Picture 2">
                  <a:extLst>
                    <a:ext uri="{FF2B5EF4-FFF2-40B4-BE49-F238E27FC236}">
                      <a16:creationId xmlns:a16="http://schemas.microsoft.com/office/drawing/2014/main" id="{CCE6B1F9-DF16-D9BE-D434-DA20E8C3AFE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71605" y="234683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2" name="Picture 2">
                  <a:extLst>
                    <a:ext uri="{FF2B5EF4-FFF2-40B4-BE49-F238E27FC236}">
                      <a16:creationId xmlns:a16="http://schemas.microsoft.com/office/drawing/2014/main" id="{A725D452-F0BE-BF60-B0E9-D78EAA5D62D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55889" y="246530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3" name="Picture 2">
                  <a:extLst>
                    <a:ext uri="{FF2B5EF4-FFF2-40B4-BE49-F238E27FC236}">
                      <a16:creationId xmlns:a16="http://schemas.microsoft.com/office/drawing/2014/main" id="{2FB86D2E-9304-5A4D-A1F6-035FB2EEC86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03428" y="30178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4" name="Picture 2">
                  <a:extLst>
                    <a:ext uri="{FF2B5EF4-FFF2-40B4-BE49-F238E27FC236}">
                      <a16:creationId xmlns:a16="http://schemas.microsoft.com/office/drawing/2014/main" id="{2A7D47DA-E293-E444-8C39-B519F75E15B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69476" y="331860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5" name="Picture 2">
                  <a:extLst>
                    <a:ext uri="{FF2B5EF4-FFF2-40B4-BE49-F238E27FC236}">
                      <a16:creationId xmlns:a16="http://schemas.microsoft.com/office/drawing/2014/main" id="{668C6F69-2E58-3F66-7594-F6C2D117EC9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89907" y="346269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6" name="Picture 2">
                  <a:extLst>
                    <a:ext uri="{FF2B5EF4-FFF2-40B4-BE49-F238E27FC236}">
                      <a16:creationId xmlns:a16="http://schemas.microsoft.com/office/drawing/2014/main" id="{72E9FFCA-956C-5BDD-83B9-243E37F5B1D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14805" y="43711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7" name="Picture 2">
                  <a:extLst>
                    <a:ext uri="{FF2B5EF4-FFF2-40B4-BE49-F238E27FC236}">
                      <a16:creationId xmlns:a16="http://schemas.microsoft.com/office/drawing/2014/main" id="{C29AC333-C756-D423-0451-DA3B473AB37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8061" y="394993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8" name="Picture 2">
                  <a:extLst>
                    <a:ext uri="{FF2B5EF4-FFF2-40B4-BE49-F238E27FC236}">
                      <a16:creationId xmlns:a16="http://schemas.microsoft.com/office/drawing/2014/main" id="{84C5A1FB-D9C9-EC20-B6F2-CD6CEA30695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674651" y="351712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9" name="Picture 2">
                  <a:extLst>
                    <a:ext uri="{FF2B5EF4-FFF2-40B4-BE49-F238E27FC236}">
                      <a16:creationId xmlns:a16="http://schemas.microsoft.com/office/drawing/2014/main" id="{AACB2A4A-9ECA-5905-71EE-5427F602818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12499" y="383022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0" name="Picture 2">
                  <a:extLst>
                    <a:ext uri="{FF2B5EF4-FFF2-40B4-BE49-F238E27FC236}">
                      <a16:creationId xmlns:a16="http://schemas.microsoft.com/office/drawing/2014/main" id="{4C3DFFD2-4280-AA74-F4AE-4515AE6849F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12345" y="406841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1" name="Picture 2">
                  <a:extLst>
                    <a:ext uri="{FF2B5EF4-FFF2-40B4-BE49-F238E27FC236}">
                      <a16:creationId xmlns:a16="http://schemas.microsoft.com/office/drawing/2014/main" id="{21F2C54C-4938-95AD-322A-39EAAE1C0A7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09236" y="36416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2" name="Picture 2">
                  <a:extLst>
                    <a:ext uri="{FF2B5EF4-FFF2-40B4-BE49-F238E27FC236}">
                      <a16:creationId xmlns:a16="http://schemas.microsoft.com/office/drawing/2014/main" id="{5804B13D-C56A-9310-838D-991DA67621D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169476" y="329548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3" name="Picture 2">
                  <a:extLst>
                    <a:ext uri="{FF2B5EF4-FFF2-40B4-BE49-F238E27FC236}">
                      <a16:creationId xmlns:a16="http://schemas.microsoft.com/office/drawing/2014/main" id="{E722979E-5D75-88A9-F214-571378A9244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99302" y="299923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4" name="Picture 2">
                  <a:extLst>
                    <a:ext uri="{FF2B5EF4-FFF2-40B4-BE49-F238E27FC236}">
                      <a16:creationId xmlns:a16="http://schemas.microsoft.com/office/drawing/2014/main" id="{46C2B0E4-B0B4-D835-34F4-89D67A22A4B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58529" y="266006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5" name="Picture 2">
                  <a:extLst>
                    <a:ext uri="{FF2B5EF4-FFF2-40B4-BE49-F238E27FC236}">
                      <a16:creationId xmlns:a16="http://schemas.microsoft.com/office/drawing/2014/main" id="{FE7B85D2-6C93-48EB-250D-0C67A9CC003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69781" y="29048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6" name="Picture 2">
                  <a:extLst>
                    <a:ext uri="{FF2B5EF4-FFF2-40B4-BE49-F238E27FC236}">
                      <a16:creationId xmlns:a16="http://schemas.microsoft.com/office/drawing/2014/main" id="{FABDFAAB-43D9-6E34-2158-FD2DBF90DDD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69934" y="320706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7" name="Picture 2">
                  <a:extLst>
                    <a:ext uri="{FF2B5EF4-FFF2-40B4-BE49-F238E27FC236}">
                      <a16:creationId xmlns:a16="http://schemas.microsoft.com/office/drawing/2014/main" id="{7F7685AA-5617-E6FC-3D18-81E8C437780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427891" y="359137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8" name="Picture 2">
                  <a:extLst>
                    <a:ext uri="{FF2B5EF4-FFF2-40B4-BE49-F238E27FC236}">
                      <a16:creationId xmlns:a16="http://schemas.microsoft.com/office/drawing/2014/main" id="{48FCA7C0-DC09-FDCC-A219-CF86CB33D79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09708" y="419269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9" name="Picture 2">
                  <a:extLst>
                    <a:ext uri="{FF2B5EF4-FFF2-40B4-BE49-F238E27FC236}">
                      <a16:creationId xmlns:a16="http://schemas.microsoft.com/office/drawing/2014/main" id="{C0707DE8-FBFA-B143-2AE7-55F87902C2E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16783" y="375258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0" name="Picture 2">
                  <a:extLst>
                    <a:ext uri="{FF2B5EF4-FFF2-40B4-BE49-F238E27FC236}">
                      <a16:creationId xmlns:a16="http://schemas.microsoft.com/office/drawing/2014/main" id="{AB8E920C-C317-A44C-0C2C-90C4E7C2F1A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01067" y="387105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1" name="Picture 2">
                  <a:extLst>
                    <a:ext uri="{FF2B5EF4-FFF2-40B4-BE49-F238E27FC236}">
                      <a16:creationId xmlns:a16="http://schemas.microsoft.com/office/drawing/2014/main" id="{5DBC7E76-D546-3E5A-A3FA-6B2A818A848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48606" y="442358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2" name="Picture 2">
                  <a:extLst>
                    <a:ext uri="{FF2B5EF4-FFF2-40B4-BE49-F238E27FC236}">
                      <a16:creationId xmlns:a16="http://schemas.microsoft.com/office/drawing/2014/main" id="{B6AEE258-2BAF-792F-03AB-622256C0BD5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99245" y="496254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3" name="Picture 2">
                  <a:extLst>
                    <a:ext uri="{FF2B5EF4-FFF2-40B4-BE49-F238E27FC236}">
                      <a16:creationId xmlns:a16="http://schemas.microsoft.com/office/drawing/2014/main" id="{3A4C55F6-13CF-A4E4-7CB9-62B071FF319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7179" y="507800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4" name="Picture 2">
                  <a:extLst>
                    <a:ext uri="{FF2B5EF4-FFF2-40B4-BE49-F238E27FC236}">
                      <a16:creationId xmlns:a16="http://schemas.microsoft.com/office/drawing/2014/main" id="{87608300-5DB4-DBE0-CF51-24DDBFD3FCA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27025" y="531618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5" name="Picture 2">
                  <a:extLst>
                    <a:ext uri="{FF2B5EF4-FFF2-40B4-BE49-F238E27FC236}">
                      <a16:creationId xmlns:a16="http://schemas.microsoft.com/office/drawing/2014/main" id="{205A3E6C-9317-AC18-18AB-73EA56C7979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44480" y="440498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6" name="Picture 2">
                  <a:extLst>
                    <a:ext uri="{FF2B5EF4-FFF2-40B4-BE49-F238E27FC236}">
                      <a16:creationId xmlns:a16="http://schemas.microsoft.com/office/drawing/2014/main" id="{C98C4C4D-C08D-DB6B-983C-62F22E181EC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03707" y="406581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7" name="Picture 2">
                  <a:extLst>
                    <a:ext uri="{FF2B5EF4-FFF2-40B4-BE49-F238E27FC236}">
                      <a16:creationId xmlns:a16="http://schemas.microsoft.com/office/drawing/2014/main" id="{0056E29D-2653-A058-2665-3906DB39FCD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14959" y="431058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8" name="Picture 2">
                  <a:extLst>
                    <a:ext uri="{FF2B5EF4-FFF2-40B4-BE49-F238E27FC236}">
                      <a16:creationId xmlns:a16="http://schemas.microsoft.com/office/drawing/2014/main" id="{4FA20218-0257-BC59-7701-9963E2159AE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15112" y="46128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9" name="Picture 2">
                  <a:extLst>
                    <a:ext uri="{FF2B5EF4-FFF2-40B4-BE49-F238E27FC236}">
                      <a16:creationId xmlns:a16="http://schemas.microsoft.com/office/drawing/2014/main" id="{32BB0ED6-7A5D-900F-A01D-5BA7A32CD28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142571" y="483915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0" name="Picture 2">
                  <a:extLst>
                    <a:ext uri="{FF2B5EF4-FFF2-40B4-BE49-F238E27FC236}">
                      <a16:creationId xmlns:a16="http://schemas.microsoft.com/office/drawing/2014/main" id="{144B65D8-6566-80D4-85D8-7231CA6B9AD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38316" y="557728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1" name="Picture 2">
                  <a:extLst>
                    <a:ext uri="{FF2B5EF4-FFF2-40B4-BE49-F238E27FC236}">
                      <a16:creationId xmlns:a16="http://schemas.microsoft.com/office/drawing/2014/main" id="{CAA2115C-4DBD-A549-FF5F-E1FEA24874E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71026" y="515657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2" name="Picture 2">
                  <a:extLst>
                    <a:ext uri="{FF2B5EF4-FFF2-40B4-BE49-F238E27FC236}">
                      <a16:creationId xmlns:a16="http://schemas.microsoft.com/office/drawing/2014/main" id="{0439827A-090E-8E85-E243-B9FDFC1338E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655310" y="527504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3" name="Picture 2">
                  <a:extLst>
                    <a:ext uri="{FF2B5EF4-FFF2-40B4-BE49-F238E27FC236}">
                      <a16:creationId xmlns:a16="http://schemas.microsoft.com/office/drawing/2014/main" id="{38A90B7B-86F5-365E-B7BC-D2777F8C943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02849" y="582757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4" name="Picture 2">
                  <a:extLst>
                    <a:ext uri="{FF2B5EF4-FFF2-40B4-BE49-F238E27FC236}">
                      <a16:creationId xmlns:a16="http://schemas.microsoft.com/office/drawing/2014/main" id="{D3BE1015-8E05-0DF4-3306-FB6EB185825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39071" y="58139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5" name="Picture 2">
                  <a:extLst>
                    <a:ext uri="{FF2B5EF4-FFF2-40B4-BE49-F238E27FC236}">
                      <a16:creationId xmlns:a16="http://schemas.microsoft.com/office/drawing/2014/main" id="{03206AA0-CFDB-606E-3F87-192AC4124B5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68897" y="612834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6" name="Picture 2">
                  <a:extLst>
                    <a:ext uri="{FF2B5EF4-FFF2-40B4-BE49-F238E27FC236}">
                      <a16:creationId xmlns:a16="http://schemas.microsoft.com/office/drawing/2014/main" id="{FC124505-A5F4-6CC3-EDAB-AF0DE01E747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68744" y="631211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7" name="Picture 2">
                  <a:extLst>
                    <a:ext uri="{FF2B5EF4-FFF2-40B4-BE49-F238E27FC236}">
                      <a16:creationId xmlns:a16="http://schemas.microsoft.com/office/drawing/2014/main" id="{574FEDDE-8B94-AFD0-9C5A-D63EDF46021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6898" y="67993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8" name="Picture 2">
                  <a:extLst>
                    <a:ext uri="{FF2B5EF4-FFF2-40B4-BE49-F238E27FC236}">
                      <a16:creationId xmlns:a16="http://schemas.microsoft.com/office/drawing/2014/main" id="{BEBE7C91-0247-EE27-3D83-4E44703B025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753488" y="636653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9" name="Picture 2">
                  <a:extLst>
                    <a:ext uri="{FF2B5EF4-FFF2-40B4-BE49-F238E27FC236}">
                      <a16:creationId xmlns:a16="http://schemas.microsoft.com/office/drawing/2014/main" id="{26958F27-F953-48D0-4FCB-EF4CD7B76DF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91336" y="667963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0" name="Picture 2">
                  <a:extLst>
                    <a:ext uri="{FF2B5EF4-FFF2-40B4-BE49-F238E27FC236}">
                      <a16:creationId xmlns:a16="http://schemas.microsoft.com/office/drawing/2014/main" id="{2EF9F41F-44BA-6570-B06A-353E1D5C14C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91182" y="69178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1" name="Picture 2">
                  <a:extLst>
                    <a:ext uri="{FF2B5EF4-FFF2-40B4-BE49-F238E27FC236}">
                      <a16:creationId xmlns:a16="http://schemas.microsoft.com/office/drawing/2014/main" id="{4A0C822D-E203-01CA-E09B-65DD19FF2FF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88073" y="649105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2" name="Picture 2">
                  <a:extLst>
                    <a:ext uri="{FF2B5EF4-FFF2-40B4-BE49-F238E27FC236}">
                      <a16:creationId xmlns:a16="http://schemas.microsoft.com/office/drawing/2014/main" id="{D6D54878-FD83-86EA-9ABF-55AAF124822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68897" y="61052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3" name="Picture 2">
                  <a:extLst>
                    <a:ext uri="{FF2B5EF4-FFF2-40B4-BE49-F238E27FC236}">
                      <a16:creationId xmlns:a16="http://schemas.microsoft.com/office/drawing/2014/main" id="{76BB08FF-18C6-C68E-A2F6-4FC2300F12B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98723" y="580897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4" name="Picture 2">
                  <a:extLst>
                    <a:ext uri="{FF2B5EF4-FFF2-40B4-BE49-F238E27FC236}">
                      <a16:creationId xmlns:a16="http://schemas.microsoft.com/office/drawing/2014/main" id="{EFA34658-B2D2-949E-C46B-83561071DF1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457950" y="546980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5" name="Picture 2">
                  <a:extLst>
                    <a:ext uri="{FF2B5EF4-FFF2-40B4-BE49-F238E27FC236}">
                      <a16:creationId xmlns:a16="http://schemas.microsoft.com/office/drawing/2014/main" id="{C9090EC4-F717-A609-87A4-272E7ABDE6A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69202" y="571456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6" name="Picture 2">
                  <a:extLst>
                    <a:ext uri="{FF2B5EF4-FFF2-40B4-BE49-F238E27FC236}">
                      <a16:creationId xmlns:a16="http://schemas.microsoft.com/office/drawing/2014/main" id="{7AFBC16F-C718-2C25-3616-96C020204FD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669355" y="601680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7" name="Picture 2">
                  <a:extLst>
                    <a:ext uri="{FF2B5EF4-FFF2-40B4-BE49-F238E27FC236}">
                      <a16:creationId xmlns:a16="http://schemas.microsoft.com/office/drawing/2014/main" id="{4F1695C0-2A93-3C25-3EB5-7F1F869D761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06728" y="644078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8" name="Picture 2">
                  <a:extLst>
                    <a:ext uri="{FF2B5EF4-FFF2-40B4-BE49-F238E27FC236}">
                      <a16:creationId xmlns:a16="http://schemas.microsoft.com/office/drawing/2014/main" id="{6FD8A2FB-97E1-5480-35DD-4DB5F8AEB0D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04913" y="511683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9" name="Picture 2">
                  <a:extLst>
                    <a:ext uri="{FF2B5EF4-FFF2-40B4-BE49-F238E27FC236}">
                      <a16:creationId xmlns:a16="http://schemas.microsoft.com/office/drawing/2014/main" id="{5998DE0C-9D30-F0AB-FC2E-7E88626C3FD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03091" y="620832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0" name="Picture 2">
                  <a:extLst>
                    <a:ext uri="{FF2B5EF4-FFF2-40B4-BE49-F238E27FC236}">
                      <a16:creationId xmlns:a16="http://schemas.microsoft.com/office/drawing/2014/main" id="{2E5DC873-679D-17FE-C0C1-798252B0138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40939" y="65214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1" name="Picture 2">
                  <a:extLst>
                    <a:ext uri="{FF2B5EF4-FFF2-40B4-BE49-F238E27FC236}">
                      <a16:creationId xmlns:a16="http://schemas.microsoft.com/office/drawing/2014/main" id="{A4D8C6BF-5B36-1068-937A-CD8C8FACED7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1273127">
                  <a:off x="133855" y="560279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2" name="Picture 2">
                  <a:extLst>
                    <a:ext uri="{FF2B5EF4-FFF2-40B4-BE49-F238E27FC236}">
                      <a16:creationId xmlns:a16="http://schemas.microsoft.com/office/drawing/2014/main" id="{4D9883AF-1D5F-477E-B13B-4014A795E2A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542675">
                  <a:off x="164730" y="60237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CCF2473-13A9-E791-6C2A-8ADEDC45344C}"/>
                  </a:ext>
                </a:extLst>
              </p:cNvPr>
              <p:cNvGrpSpPr/>
              <p:nvPr/>
            </p:nvGrpSpPr>
            <p:grpSpPr>
              <a:xfrm rot="5400000">
                <a:off x="1466379" y="8429487"/>
                <a:ext cx="672209" cy="2397247"/>
                <a:chOff x="5124601" y="5489293"/>
                <a:chExt cx="672209" cy="2397247"/>
              </a:xfrm>
            </p:grpSpPr>
            <p:pic>
              <p:nvPicPr>
                <p:cNvPr id="108" name="Picture 2">
                  <a:extLst>
                    <a:ext uri="{FF2B5EF4-FFF2-40B4-BE49-F238E27FC236}">
                      <a16:creationId xmlns:a16="http://schemas.microsoft.com/office/drawing/2014/main" id="{D99FF3FA-530B-044E-34C2-F030AAF2065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486378" y="699799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9" name="Picture 2">
                  <a:extLst>
                    <a:ext uri="{FF2B5EF4-FFF2-40B4-BE49-F238E27FC236}">
                      <a16:creationId xmlns:a16="http://schemas.microsoft.com/office/drawing/2014/main" id="{D3FB0D09-5F57-7E58-9D94-4C5A93FD68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724675" y="751978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0" name="Picture 2">
                  <a:extLst>
                    <a:ext uri="{FF2B5EF4-FFF2-40B4-BE49-F238E27FC236}">
                      <a16:creationId xmlns:a16="http://schemas.microsoft.com/office/drawing/2014/main" id="{EB054C88-1234-44D5-1794-02462959B42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8592519" flipH="1">
                  <a:off x="5272279" y="747556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1" name="Picture 2">
                  <a:extLst>
                    <a:ext uri="{FF2B5EF4-FFF2-40B4-BE49-F238E27FC236}">
                      <a16:creationId xmlns:a16="http://schemas.microsoft.com/office/drawing/2014/main" id="{0455EF38-5DAE-2734-5ED8-74BE94BA018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633301" y="734070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2" name="Picture 2">
                  <a:extLst>
                    <a:ext uri="{FF2B5EF4-FFF2-40B4-BE49-F238E27FC236}">
                      <a16:creationId xmlns:a16="http://schemas.microsoft.com/office/drawing/2014/main" id="{D64D2FB2-F076-5F50-2337-AF3748A802F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7484025" flipH="1">
                  <a:off x="5490504" y="697940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3" name="Picture 2">
                  <a:extLst>
                    <a:ext uri="{FF2B5EF4-FFF2-40B4-BE49-F238E27FC236}">
                      <a16:creationId xmlns:a16="http://schemas.microsoft.com/office/drawing/2014/main" id="{DD953263-7EEB-AD90-C265-EC9A23BEF67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420025" y="688499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4" name="Picture 2">
                  <a:extLst>
                    <a:ext uri="{FF2B5EF4-FFF2-40B4-BE49-F238E27FC236}">
                      <a16:creationId xmlns:a16="http://schemas.microsoft.com/office/drawing/2014/main" id="{E11A5B46-548E-E32E-679F-6AF0F153C2E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319872" y="71872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5" name="Picture 2">
                  <a:extLst>
                    <a:ext uri="{FF2B5EF4-FFF2-40B4-BE49-F238E27FC236}">
                      <a16:creationId xmlns:a16="http://schemas.microsoft.com/office/drawing/2014/main" id="{F9E7675D-F426-76A8-A22D-3B5B23B14FE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472707" y="744234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6" name="Picture 2">
                  <a:extLst>
                    <a:ext uri="{FF2B5EF4-FFF2-40B4-BE49-F238E27FC236}">
                      <a16:creationId xmlns:a16="http://schemas.microsoft.com/office/drawing/2014/main" id="{B4C8CAE0-0E92-82BD-B70A-CB513B9D6CC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579964" y="548929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7" name="Picture 2">
                  <a:extLst>
                    <a:ext uri="{FF2B5EF4-FFF2-40B4-BE49-F238E27FC236}">
                      <a16:creationId xmlns:a16="http://schemas.microsoft.com/office/drawing/2014/main" id="{2B44E3C7-E978-B81B-678E-DB642DD7C48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7484025" flipH="1">
                  <a:off x="5405895" y="571740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8" name="Picture 2">
                  <a:extLst>
                    <a:ext uri="{FF2B5EF4-FFF2-40B4-BE49-F238E27FC236}">
                      <a16:creationId xmlns:a16="http://schemas.microsoft.com/office/drawing/2014/main" id="{DE7C250C-DA78-2708-09E3-AB604C62B00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341362" y="596768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9" name="Picture 2">
                  <a:extLst>
                    <a:ext uri="{FF2B5EF4-FFF2-40B4-BE49-F238E27FC236}">
                      <a16:creationId xmlns:a16="http://schemas.microsoft.com/office/drawing/2014/main" id="{8D1DBDD7-EA2A-1A0A-5E46-E952D6304BA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605140" y="59540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0" name="Picture 2">
                  <a:extLst>
                    <a:ext uri="{FF2B5EF4-FFF2-40B4-BE49-F238E27FC236}">
                      <a16:creationId xmlns:a16="http://schemas.microsoft.com/office/drawing/2014/main" id="{435ECC47-F51C-125A-E596-4A22C94DC93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475314" y="626846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1" name="Picture 2">
                  <a:extLst>
                    <a:ext uri="{FF2B5EF4-FFF2-40B4-BE49-F238E27FC236}">
                      <a16:creationId xmlns:a16="http://schemas.microsoft.com/office/drawing/2014/main" id="{608DAB05-3563-D9A8-D993-96AD1FC83CF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575467" y="645222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2" name="Picture 2">
                  <a:extLst>
                    <a:ext uri="{FF2B5EF4-FFF2-40B4-BE49-F238E27FC236}">
                      <a16:creationId xmlns:a16="http://schemas.microsoft.com/office/drawing/2014/main" id="{951182D3-D03A-2222-89BD-5541606F812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537313" y="693946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3" name="Picture 2">
                  <a:extLst>
                    <a:ext uri="{FF2B5EF4-FFF2-40B4-BE49-F238E27FC236}">
                      <a16:creationId xmlns:a16="http://schemas.microsoft.com/office/drawing/2014/main" id="{F399D15E-9B0D-E51D-0704-E328D1CE8F1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3324499" flipH="1">
                  <a:off x="5328027" y="630353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4" name="Picture 2">
                  <a:extLst>
                    <a:ext uri="{FF2B5EF4-FFF2-40B4-BE49-F238E27FC236}">
                      <a16:creationId xmlns:a16="http://schemas.microsoft.com/office/drawing/2014/main" id="{D7FE3870-D73F-24CD-B8F6-B85B9D0880C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252875" y="681975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5" name="Picture 2">
                  <a:extLst>
                    <a:ext uri="{FF2B5EF4-FFF2-40B4-BE49-F238E27FC236}">
                      <a16:creationId xmlns:a16="http://schemas.microsoft.com/office/drawing/2014/main" id="{DB631B15-368D-BD20-0AC4-DD09C71AA8B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353029" y="705793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6" name="Picture 2">
                  <a:extLst>
                    <a:ext uri="{FF2B5EF4-FFF2-40B4-BE49-F238E27FC236}">
                      <a16:creationId xmlns:a16="http://schemas.microsoft.com/office/drawing/2014/main" id="{F326C73C-E037-6D2B-B1C9-03970FAD1CE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7484025" flipH="1">
                  <a:off x="5556138" y="663117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7" name="Picture 2">
                  <a:extLst>
                    <a:ext uri="{FF2B5EF4-FFF2-40B4-BE49-F238E27FC236}">
                      <a16:creationId xmlns:a16="http://schemas.microsoft.com/office/drawing/2014/main" id="{5528BDE3-5C86-E192-401A-ECB9A240981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475314" y="624533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8" name="Picture 2">
                  <a:extLst>
                    <a:ext uri="{FF2B5EF4-FFF2-40B4-BE49-F238E27FC236}">
                      <a16:creationId xmlns:a16="http://schemas.microsoft.com/office/drawing/2014/main" id="{E825D014-81DE-7BDB-EBEB-08B96ADAF7A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7484025" flipH="1">
                  <a:off x="5345488" y="594909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9" name="Picture 2">
                  <a:extLst>
                    <a:ext uri="{FF2B5EF4-FFF2-40B4-BE49-F238E27FC236}">
                      <a16:creationId xmlns:a16="http://schemas.microsoft.com/office/drawing/2014/main" id="{02D0B0D7-F07A-B319-A45F-453743AFAC6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386261" y="560992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0" name="Picture 2">
                  <a:extLst>
                    <a:ext uri="{FF2B5EF4-FFF2-40B4-BE49-F238E27FC236}">
                      <a16:creationId xmlns:a16="http://schemas.microsoft.com/office/drawing/2014/main" id="{5DEAAAD2-6E9E-ED61-DC86-D712AF897A3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275009" y="585468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1" name="Picture 2">
                  <a:extLst>
                    <a:ext uri="{FF2B5EF4-FFF2-40B4-BE49-F238E27FC236}">
                      <a16:creationId xmlns:a16="http://schemas.microsoft.com/office/drawing/2014/main" id="{3E713455-EED3-5105-9FF6-A7B422B8F9A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174856" y="615692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2" name="Picture 2">
                  <a:extLst>
                    <a:ext uri="{FF2B5EF4-FFF2-40B4-BE49-F238E27FC236}">
                      <a16:creationId xmlns:a16="http://schemas.microsoft.com/office/drawing/2014/main" id="{801CE301-D14E-6C56-B327-53C157A7D58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337483" y="658090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3" name="Picture 2">
                  <a:extLst>
                    <a:ext uri="{FF2B5EF4-FFF2-40B4-BE49-F238E27FC236}">
                      <a16:creationId xmlns:a16="http://schemas.microsoft.com/office/drawing/2014/main" id="{16EA3060-0753-CEBF-F50A-E151401FB43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7484025" flipH="1">
                  <a:off x="5541120" y="634844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4" name="Picture 2">
                  <a:extLst>
                    <a:ext uri="{FF2B5EF4-FFF2-40B4-BE49-F238E27FC236}">
                      <a16:creationId xmlns:a16="http://schemas.microsoft.com/office/drawing/2014/main" id="{7CEDC92B-6AA7-61AD-FDD2-91C589FC907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703272" y="66615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5" name="Picture 2">
                  <a:extLst>
                    <a:ext uri="{FF2B5EF4-FFF2-40B4-BE49-F238E27FC236}">
                      <a16:creationId xmlns:a16="http://schemas.microsoft.com/office/drawing/2014/main" id="{8EEE089E-D627-4CBE-EC0A-B020B27790C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725406" y="569647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6" name="Picture 2">
                  <a:extLst>
                    <a:ext uri="{FF2B5EF4-FFF2-40B4-BE49-F238E27FC236}">
                      <a16:creationId xmlns:a16="http://schemas.microsoft.com/office/drawing/2014/main" id="{663B1E65-D3A6-0CD7-22EE-7977C8DC4D7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625253" y="599871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E0AA2EF9-2FF7-0056-9A83-17FAF500C997}"/>
                  </a:ext>
                </a:extLst>
              </p:cNvPr>
              <p:cNvGrpSpPr/>
              <p:nvPr/>
            </p:nvGrpSpPr>
            <p:grpSpPr>
              <a:xfrm flipH="1">
                <a:off x="2665022" y="1898245"/>
                <a:ext cx="915956" cy="8060834"/>
                <a:chOff x="61558" y="1938896"/>
                <a:chExt cx="915956" cy="8060834"/>
              </a:xfrm>
            </p:grpSpPr>
            <p:pic>
              <p:nvPicPr>
                <p:cNvPr id="12" name="Picture 2">
                  <a:extLst>
                    <a:ext uri="{FF2B5EF4-FFF2-40B4-BE49-F238E27FC236}">
                      <a16:creationId xmlns:a16="http://schemas.microsoft.com/office/drawing/2014/main" id="{A27483B3-3FD4-2287-7616-9753A80AF80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57833" y="685787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" name="Picture 2">
                  <a:extLst>
                    <a:ext uri="{FF2B5EF4-FFF2-40B4-BE49-F238E27FC236}">
                      <a16:creationId xmlns:a16="http://schemas.microsoft.com/office/drawing/2014/main" id="{1C552ACB-1ABB-0F34-AD5B-0C2CF3877AC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10910" y="72237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" name="Picture 2">
                  <a:extLst>
                    <a:ext uri="{FF2B5EF4-FFF2-40B4-BE49-F238E27FC236}">
                      <a16:creationId xmlns:a16="http://schemas.microsoft.com/office/drawing/2014/main" id="{86FB7CDE-D4DF-7F79-F7A5-B43ADBCD3C3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618264" y="722797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" name="Picture 2">
                  <a:extLst>
                    <a:ext uri="{FF2B5EF4-FFF2-40B4-BE49-F238E27FC236}">
                      <a16:creationId xmlns:a16="http://schemas.microsoft.com/office/drawing/2014/main" id="{4D88EB29-D8A4-B8FF-4913-9D4634D6751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08775" y="751134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" name="Picture 2">
                  <a:extLst>
                    <a:ext uri="{FF2B5EF4-FFF2-40B4-BE49-F238E27FC236}">
                      <a16:creationId xmlns:a16="http://schemas.microsoft.com/office/drawing/2014/main" id="{5FB12F00-3077-8415-6480-22319B65209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8621" y="77495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" name="Picture 2">
                  <a:extLst>
                    <a:ext uri="{FF2B5EF4-FFF2-40B4-BE49-F238E27FC236}">
                      <a16:creationId xmlns:a16="http://schemas.microsoft.com/office/drawing/2014/main" id="{EB651081-FE12-6BA3-C1B6-45DBA5452E6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10910" y="720059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" name="Picture 2">
                  <a:extLst>
                    <a:ext uri="{FF2B5EF4-FFF2-40B4-BE49-F238E27FC236}">
                      <a16:creationId xmlns:a16="http://schemas.microsoft.com/office/drawing/2014/main" id="{586960AA-0194-1587-3916-E8511784A42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53707" y="683928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" name="Picture 2">
                  <a:extLst>
                    <a:ext uri="{FF2B5EF4-FFF2-40B4-BE49-F238E27FC236}">
                      <a16:creationId xmlns:a16="http://schemas.microsoft.com/office/drawing/2014/main" id="{899CE34B-7FE9-A546-EB0E-2966E3BCBB3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24186" y="674487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" name="Picture 2">
                  <a:extLst>
                    <a:ext uri="{FF2B5EF4-FFF2-40B4-BE49-F238E27FC236}">
                      <a16:creationId xmlns:a16="http://schemas.microsoft.com/office/drawing/2014/main" id="{9B35A8C5-5C20-E6D2-F396-743A1C9F4CD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24339" y="704711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" name="Picture 2">
                  <a:extLst>
                    <a:ext uri="{FF2B5EF4-FFF2-40B4-BE49-F238E27FC236}">
                      <a16:creationId xmlns:a16="http://schemas.microsoft.com/office/drawing/2014/main" id="{5163B9FD-74E7-059D-4891-B322C100BB0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71504" y="73022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" name="Picture 2">
                  <a:extLst>
                    <a:ext uri="{FF2B5EF4-FFF2-40B4-BE49-F238E27FC236}">
                      <a16:creationId xmlns:a16="http://schemas.microsoft.com/office/drawing/2014/main" id="{7553854D-3DB0-1180-056B-DED7CBAC4FC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22677" y="803883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" name="Picture 2">
                  <a:extLst>
                    <a:ext uri="{FF2B5EF4-FFF2-40B4-BE49-F238E27FC236}">
                      <a16:creationId xmlns:a16="http://schemas.microsoft.com/office/drawing/2014/main" id="{808AE7B7-B106-4422-F2FF-33A3C90ADCE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55387" y="761812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4" name="Picture 2">
                  <a:extLst>
                    <a:ext uri="{FF2B5EF4-FFF2-40B4-BE49-F238E27FC236}">
                      <a16:creationId xmlns:a16="http://schemas.microsoft.com/office/drawing/2014/main" id="{582F0202-07A8-DAA3-57DE-FAEE25CA8DF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39671" y="773659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5" name="Picture 2">
                  <a:extLst>
                    <a:ext uri="{FF2B5EF4-FFF2-40B4-BE49-F238E27FC236}">
                      <a16:creationId xmlns:a16="http://schemas.microsoft.com/office/drawing/2014/main" id="{259BF5B3-252A-DEFA-1364-28E8A594726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87210" y="82891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6" name="Picture 2">
                  <a:extLst>
                    <a:ext uri="{FF2B5EF4-FFF2-40B4-BE49-F238E27FC236}">
                      <a16:creationId xmlns:a16="http://schemas.microsoft.com/office/drawing/2014/main" id="{78C7AA24-1536-8FAD-4824-258D04BFB88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53258" y="858990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7" name="Picture 2">
                  <a:extLst>
                    <a:ext uri="{FF2B5EF4-FFF2-40B4-BE49-F238E27FC236}">
                      <a16:creationId xmlns:a16="http://schemas.microsoft.com/office/drawing/2014/main" id="{9E47535B-6C29-12E8-4125-1CE22107E29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73689" y="873399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8" name="Picture 2">
                  <a:extLst>
                    <a:ext uri="{FF2B5EF4-FFF2-40B4-BE49-F238E27FC236}">
                      <a16:creationId xmlns:a16="http://schemas.microsoft.com/office/drawing/2014/main" id="{95D3919D-B1D5-2E57-A37B-334BE8A129A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79133" y="964194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9" name="Picture 2">
                  <a:extLst>
                    <a:ext uri="{FF2B5EF4-FFF2-40B4-BE49-F238E27FC236}">
                      <a16:creationId xmlns:a16="http://schemas.microsoft.com/office/drawing/2014/main" id="{F9E51787-2163-6789-310E-E9FD8FD5C89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11843" y="92212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0" name="Picture 2">
                  <a:extLst>
                    <a:ext uri="{FF2B5EF4-FFF2-40B4-BE49-F238E27FC236}">
                      <a16:creationId xmlns:a16="http://schemas.microsoft.com/office/drawing/2014/main" id="{CFE05A1D-62F3-AFCD-F6C9-24DBF9FCC7C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758433" y="878841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1" name="Picture 2">
                  <a:extLst>
                    <a:ext uri="{FF2B5EF4-FFF2-40B4-BE49-F238E27FC236}">
                      <a16:creationId xmlns:a16="http://schemas.microsoft.com/office/drawing/2014/main" id="{66846027-99B0-1C0E-A1E5-E1B77A9E38E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96281" y="91015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2" name="Picture 2">
                  <a:extLst>
                    <a:ext uri="{FF2B5EF4-FFF2-40B4-BE49-F238E27FC236}">
                      <a16:creationId xmlns:a16="http://schemas.microsoft.com/office/drawing/2014/main" id="{3A65169B-FA9C-160D-F268-EF6C51FAC81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89394" y="936572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3" name="Picture 2">
                  <a:extLst>
                    <a:ext uri="{FF2B5EF4-FFF2-40B4-BE49-F238E27FC236}">
                      <a16:creationId xmlns:a16="http://schemas.microsoft.com/office/drawing/2014/main" id="{69F8D02D-713E-62DB-4BD0-6FF75F18ED4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93018" y="891293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4" name="Picture 2">
                  <a:extLst>
                    <a:ext uri="{FF2B5EF4-FFF2-40B4-BE49-F238E27FC236}">
                      <a16:creationId xmlns:a16="http://schemas.microsoft.com/office/drawing/2014/main" id="{7B52A208-E8B3-6E0D-FE0A-D691D07937C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53258" y="856677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5" name="Picture 2">
                  <a:extLst>
                    <a:ext uri="{FF2B5EF4-FFF2-40B4-BE49-F238E27FC236}">
                      <a16:creationId xmlns:a16="http://schemas.microsoft.com/office/drawing/2014/main" id="{59E2FE46-DE46-883E-6A98-64C578EEF6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83084" y="82705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6" name="Picture 2">
                  <a:extLst>
                    <a:ext uri="{FF2B5EF4-FFF2-40B4-BE49-F238E27FC236}">
                      <a16:creationId xmlns:a16="http://schemas.microsoft.com/office/drawing/2014/main" id="{93DF3D3C-0579-0FA5-6EA2-5C63F8A7B04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42311" y="793136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7" name="Picture 2">
                  <a:extLst>
                    <a:ext uri="{FF2B5EF4-FFF2-40B4-BE49-F238E27FC236}">
                      <a16:creationId xmlns:a16="http://schemas.microsoft.com/office/drawing/2014/main" id="{99B5C0C5-2D22-CBE3-9CE9-F9894BAEF47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53563" y="817612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8" name="Picture 2">
                  <a:extLst>
                    <a:ext uri="{FF2B5EF4-FFF2-40B4-BE49-F238E27FC236}">
                      <a16:creationId xmlns:a16="http://schemas.microsoft.com/office/drawing/2014/main" id="{098AD6FC-29DA-92BF-DD50-17AA809E934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53716" y="847835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9" name="Picture 2">
                  <a:extLst>
                    <a:ext uri="{FF2B5EF4-FFF2-40B4-BE49-F238E27FC236}">
                      <a16:creationId xmlns:a16="http://schemas.microsoft.com/office/drawing/2014/main" id="{9F6CCFD8-143C-E2C9-7B64-DE454269CFA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11673" y="886266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0" name="Picture 2">
                  <a:extLst>
                    <a:ext uri="{FF2B5EF4-FFF2-40B4-BE49-F238E27FC236}">
                      <a16:creationId xmlns:a16="http://schemas.microsoft.com/office/drawing/2014/main" id="{A635B13C-9C5B-862D-441F-7766A55F892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67855" y="944458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1" name="Picture 2">
                  <a:extLst>
                    <a:ext uri="{FF2B5EF4-FFF2-40B4-BE49-F238E27FC236}">
                      <a16:creationId xmlns:a16="http://schemas.microsoft.com/office/drawing/2014/main" id="{C79807C7-83CF-B8AE-7F2D-A51BA2F57E2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0565" y="902387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2" name="Picture 2">
                  <a:extLst>
                    <a:ext uri="{FF2B5EF4-FFF2-40B4-BE49-F238E27FC236}">
                      <a16:creationId xmlns:a16="http://schemas.microsoft.com/office/drawing/2014/main" id="{C0D427B6-9BEF-B350-81CE-EABB88A247D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84849" y="914234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3" name="Picture 2">
                  <a:extLst>
                    <a:ext uri="{FF2B5EF4-FFF2-40B4-BE49-F238E27FC236}">
                      <a16:creationId xmlns:a16="http://schemas.microsoft.com/office/drawing/2014/main" id="{33F4BA0E-F4B0-B7E2-28FD-706702715EC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50821" y="949275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4" name="Picture 2">
                  <a:extLst>
                    <a:ext uri="{FF2B5EF4-FFF2-40B4-BE49-F238E27FC236}">
                      <a16:creationId xmlns:a16="http://schemas.microsoft.com/office/drawing/2014/main" id="{7D0975F5-BAFD-4379-599E-31D40702C81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070958">
                  <a:off x="657626" y="90403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5" name="Picture 2">
                  <a:extLst>
                    <a:ext uri="{FF2B5EF4-FFF2-40B4-BE49-F238E27FC236}">
                      <a16:creationId xmlns:a16="http://schemas.microsoft.com/office/drawing/2014/main" id="{D4AD452D-A0AD-AB81-4ED9-3DC54104E13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87489" y="933711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6" name="Picture 2">
                  <a:extLst>
                    <a:ext uri="{FF2B5EF4-FFF2-40B4-BE49-F238E27FC236}">
                      <a16:creationId xmlns:a16="http://schemas.microsoft.com/office/drawing/2014/main" id="{BF1FB69F-BB1B-CB3E-1131-A6D2BEC3D30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98741" y="958187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7" name="Picture 2">
                  <a:extLst>
                    <a:ext uri="{FF2B5EF4-FFF2-40B4-BE49-F238E27FC236}">
                      <a16:creationId xmlns:a16="http://schemas.microsoft.com/office/drawing/2014/main" id="{51985B3A-E14E-CC2D-3745-B80375DA3CF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62755">
                  <a:off x="601373" y="963297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8" name="Picture 2">
                  <a:extLst>
                    <a:ext uri="{FF2B5EF4-FFF2-40B4-BE49-F238E27FC236}">
                      <a16:creationId xmlns:a16="http://schemas.microsoft.com/office/drawing/2014/main" id="{1DCBADD9-5F7D-F6DF-2834-80B910EC32C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09879" y="194935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9" name="Picture 2">
                  <a:extLst>
                    <a:ext uri="{FF2B5EF4-FFF2-40B4-BE49-F238E27FC236}">
                      <a16:creationId xmlns:a16="http://schemas.microsoft.com/office/drawing/2014/main" id="{F0F69E01-7616-278E-1869-1E082A06AC1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87145" y="192694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0" name="Picture 2">
                  <a:extLst>
                    <a:ext uri="{FF2B5EF4-FFF2-40B4-BE49-F238E27FC236}">
                      <a16:creationId xmlns:a16="http://schemas.microsoft.com/office/drawing/2014/main" id="{C7F59CFA-F07D-8ADC-D437-72C9C9D707B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24993" y="224005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1" name="Picture 2">
                  <a:extLst>
                    <a:ext uri="{FF2B5EF4-FFF2-40B4-BE49-F238E27FC236}">
                      <a16:creationId xmlns:a16="http://schemas.microsoft.com/office/drawing/2014/main" id="{630593B9-D90C-1959-79ED-0069202E8F8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4839" y="247823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2" name="Picture 2">
                  <a:extLst>
                    <a:ext uri="{FF2B5EF4-FFF2-40B4-BE49-F238E27FC236}">
                      <a16:creationId xmlns:a16="http://schemas.microsoft.com/office/drawing/2014/main" id="{50ED5975-843D-D1A6-6B3C-1D949F515A7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5096126" flipV="1">
                  <a:off x="292717" y="17912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3" name="Picture 2">
                  <a:extLst>
                    <a:ext uri="{FF2B5EF4-FFF2-40B4-BE49-F238E27FC236}">
                      <a16:creationId xmlns:a16="http://schemas.microsoft.com/office/drawing/2014/main" id="{A67A580A-3239-F6C4-27C0-F1C1DB986A5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78533" y="221417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4" name="Picture 2">
                  <a:extLst>
                    <a:ext uri="{FF2B5EF4-FFF2-40B4-BE49-F238E27FC236}">
                      <a16:creationId xmlns:a16="http://schemas.microsoft.com/office/drawing/2014/main" id="{823E88E1-FBDA-5634-D3F5-318E8A5B307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40385" y="200120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5" name="Picture 2">
                  <a:extLst>
                    <a:ext uri="{FF2B5EF4-FFF2-40B4-BE49-F238E27FC236}">
                      <a16:creationId xmlns:a16="http://schemas.microsoft.com/office/drawing/2014/main" id="{AC812536-056A-2664-8AF6-9E71EE1B51E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38895" y="276754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6" name="Picture 2">
                  <a:extLst>
                    <a:ext uri="{FF2B5EF4-FFF2-40B4-BE49-F238E27FC236}">
                      <a16:creationId xmlns:a16="http://schemas.microsoft.com/office/drawing/2014/main" id="{67B5DACE-6B8C-8BD4-42EC-2CBE5EF2900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71605" y="234683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7" name="Picture 2">
                  <a:extLst>
                    <a:ext uri="{FF2B5EF4-FFF2-40B4-BE49-F238E27FC236}">
                      <a16:creationId xmlns:a16="http://schemas.microsoft.com/office/drawing/2014/main" id="{F35DA6E5-00B9-29E0-F327-233F42D3719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55889" y="246530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2">
                  <a:extLst>
                    <a:ext uri="{FF2B5EF4-FFF2-40B4-BE49-F238E27FC236}">
                      <a16:creationId xmlns:a16="http://schemas.microsoft.com/office/drawing/2014/main" id="{CB8914BA-B796-36D9-0E04-43DFE3551A6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03428" y="30178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9" name="Picture 2">
                  <a:extLst>
                    <a:ext uri="{FF2B5EF4-FFF2-40B4-BE49-F238E27FC236}">
                      <a16:creationId xmlns:a16="http://schemas.microsoft.com/office/drawing/2014/main" id="{5A9B6DB1-9F04-773D-C8F9-BC4CD14B0C8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69476" y="331860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0" name="Picture 2">
                  <a:extLst>
                    <a:ext uri="{FF2B5EF4-FFF2-40B4-BE49-F238E27FC236}">
                      <a16:creationId xmlns:a16="http://schemas.microsoft.com/office/drawing/2014/main" id="{0521558D-CFD0-6A85-E145-EF6224E0003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89907" y="346269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" name="Picture 2">
                  <a:extLst>
                    <a:ext uri="{FF2B5EF4-FFF2-40B4-BE49-F238E27FC236}">
                      <a16:creationId xmlns:a16="http://schemas.microsoft.com/office/drawing/2014/main" id="{B16BAFBD-027F-6C9D-3A7B-F0726C0AF45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14805" y="43711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2" name="Picture 2">
                  <a:extLst>
                    <a:ext uri="{FF2B5EF4-FFF2-40B4-BE49-F238E27FC236}">
                      <a16:creationId xmlns:a16="http://schemas.microsoft.com/office/drawing/2014/main" id="{E5B4A401-FF07-CFFC-FAF6-DA98BE1EE75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8061" y="394993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2">
                  <a:extLst>
                    <a:ext uri="{FF2B5EF4-FFF2-40B4-BE49-F238E27FC236}">
                      <a16:creationId xmlns:a16="http://schemas.microsoft.com/office/drawing/2014/main" id="{EC44ADAB-A3F2-6988-F3F1-5647B25E52F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674651" y="351712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2">
                  <a:extLst>
                    <a:ext uri="{FF2B5EF4-FFF2-40B4-BE49-F238E27FC236}">
                      <a16:creationId xmlns:a16="http://schemas.microsoft.com/office/drawing/2014/main" id="{349E2D3B-81DA-913E-96E3-61919A6EA15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12499" y="383022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5" name="Picture 2">
                  <a:extLst>
                    <a:ext uri="{FF2B5EF4-FFF2-40B4-BE49-F238E27FC236}">
                      <a16:creationId xmlns:a16="http://schemas.microsoft.com/office/drawing/2014/main" id="{D2414F83-86F3-C635-1C31-9EFDCD17ADB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12345" y="406841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6" name="Picture 2">
                  <a:extLst>
                    <a:ext uri="{FF2B5EF4-FFF2-40B4-BE49-F238E27FC236}">
                      <a16:creationId xmlns:a16="http://schemas.microsoft.com/office/drawing/2014/main" id="{C6DC29C9-A595-A063-3610-55CE41CA701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09236" y="36416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7" name="Picture 2">
                  <a:extLst>
                    <a:ext uri="{FF2B5EF4-FFF2-40B4-BE49-F238E27FC236}">
                      <a16:creationId xmlns:a16="http://schemas.microsoft.com/office/drawing/2014/main" id="{5244F1B1-17E1-EEE3-570C-49A057275DF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169476" y="329548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8" name="Picture 2">
                  <a:extLst>
                    <a:ext uri="{FF2B5EF4-FFF2-40B4-BE49-F238E27FC236}">
                      <a16:creationId xmlns:a16="http://schemas.microsoft.com/office/drawing/2014/main" id="{636EBD4E-DF1F-65D9-A64D-58E1F67AD37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99302" y="299923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9" name="Picture 2">
                  <a:extLst>
                    <a:ext uri="{FF2B5EF4-FFF2-40B4-BE49-F238E27FC236}">
                      <a16:creationId xmlns:a16="http://schemas.microsoft.com/office/drawing/2014/main" id="{0C3A49C2-439F-D047-2042-A87F0EFD7B8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58529" y="266006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0" name="Picture 2">
                  <a:extLst>
                    <a:ext uri="{FF2B5EF4-FFF2-40B4-BE49-F238E27FC236}">
                      <a16:creationId xmlns:a16="http://schemas.microsoft.com/office/drawing/2014/main" id="{FE223C96-0CEB-A3C8-73A6-6166530BA87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69781" y="29048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1" name="Picture 2">
                  <a:extLst>
                    <a:ext uri="{FF2B5EF4-FFF2-40B4-BE49-F238E27FC236}">
                      <a16:creationId xmlns:a16="http://schemas.microsoft.com/office/drawing/2014/main" id="{988AD867-D4F7-68F0-C7A4-0F9A45E8D7E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69934" y="320706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2" name="Picture 2">
                  <a:extLst>
                    <a:ext uri="{FF2B5EF4-FFF2-40B4-BE49-F238E27FC236}">
                      <a16:creationId xmlns:a16="http://schemas.microsoft.com/office/drawing/2014/main" id="{1BA4A331-0845-6937-8E1B-84DC96EAE82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427891" y="359137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3" name="Picture 2">
                  <a:extLst>
                    <a:ext uri="{FF2B5EF4-FFF2-40B4-BE49-F238E27FC236}">
                      <a16:creationId xmlns:a16="http://schemas.microsoft.com/office/drawing/2014/main" id="{E8A96F82-3BCB-BAF1-8E3A-DAD1DA7CCA5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09708" y="419269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4" name="Picture 2">
                  <a:extLst>
                    <a:ext uri="{FF2B5EF4-FFF2-40B4-BE49-F238E27FC236}">
                      <a16:creationId xmlns:a16="http://schemas.microsoft.com/office/drawing/2014/main" id="{65942CFF-75EB-98F0-E52C-9B26CB184C5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16783" y="375258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5" name="Picture 2">
                  <a:extLst>
                    <a:ext uri="{FF2B5EF4-FFF2-40B4-BE49-F238E27FC236}">
                      <a16:creationId xmlns:a16="http://schemas.microsoft.com/office/drawing/2014/main" id="{EDA21F8E-A7F3-9939-9FF1-57D17FB0226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01067" y="387105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6" name="Picture 2">
                  <a:extLst>
                    <a:ext uri="{FF2B5EF4-FFF2-40B4-BE49-F238E27FC236}">
                      <a16:creationId xmlns:a16="http://schemas.microsoft.com/office/drawing/2014/main" id="{F53B9C14-2468-02EE-39DE-0C9E1A08246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48606" y="442358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7" name="Picture 2">
                  <a:extLst>
                    <a:ext uri="{FF2B5EF4-FFF2-40B4-BE49-F238E27FC236}">
                      <a16:creationId xmlns:a16="http://schemas.microsoft.com/office/drawing/2014/main" id="{6B1055D8-C3E7-2912-3473-DB3B1E10DAF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99245" y="496254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8" name="Picture 2">
                  <a:extLst>
                    <a:ext uri="{FF2B5EF4-FFF2-40B4-BE49-F238E27FC236}">
                      <a16:creationId xmlns:a16="http://schemas.microsoft.com/office/drawing/2014/main" id="{4C45BEB7-A2F0-D037-4821-F7D88306F09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7179" y="507800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9" name="Picture 2">
                  <a:extLst>
                    <a:ext uri="{FF2B5EF4-FFF2-40B4-BE49-F238E27FC236}">
                      <a16:creationId xmlns:a16="http://schemas.microsoft.com/office/drawing/2014/main" id="{4D696C56-4BC1-0EE3-711A-18FD159B759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27025" y="531618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0" name="Picture 2">
                  <a:extLst>
                    <a:ext uri="{FF2B5EF4-FFF2-40B4-BE49-F238E27FC236}">
                      <a16:creationId xmlns:a16="http://schemas.microsoft.com/office/drawing/2014/main" id="{59B5D823-0EB4-12DC-28EC-C0212B0037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44480" y="440498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1" name="Picture 2">
                  <a:extLst>
                    <a:ext uri="{FF2B5EF4-FFF2-40B4-BE49-F238E27FC236}">
                      <a16:creationId xmlns:a16="http://schemas.microsoft.com/office/drawing/2014/main" id="{C2400574-DEA0-F0E0-E238-2D43DB35645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03707" y="406581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2" name="Picture 2">
                  <a:extLst>
                    <a:ext uri="{FF2B5EF4-FFF2-40B4-BE49-F238E27FC236}">
                      <a16:creationId xmlns:a16="http://schemas.microsoft.com/office/drawing/2014/main" id="{CA9D85B6-2221-B78E-5C75-7F615A380BB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14959" y="431058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3" name="Picture 2">
                  <a:extLst>
                    <a:ext uri="{FF2B5EF4-FFF2-40B4-BE49-F238E27FC236}">
                      <a16:creationId xmlns:a16="http://schemas.microsoft.com/office/drawing/2014/main" id="{85F53FE5-071A-C892-85D8-AA45420AACA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15112" y="46128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4" name="Picture 2">
                  <a:extLst>
                    <a:ext uri="{FF2B5EF4-FFF2-40B4-BE49-F238E27FC236}">
                      <a16:creationId xmlns:a16="http://schemas.microsoft.com/office/drawing/2014/main" id="{25899462-BF28-D052-77F7-BACF760973E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142571" y="483915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5" name="Picture 2">
                  <a:extLst>
                    <a:ext uri="{FF2B5EF4-FFF2-40B4-BE49-F238E27FC236}">
                      <a16:creationId xmlns:a16="http://schemas.microsoft.com/office/drawing/2014/main" id="{193ADD81-91C8-3D29-D8A6-9B468211B17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38316" y="557728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6" name="Picture 2">
                  <a:extLst>
                    <a:ext uri="{FF2B5EF4-FFF2-40B4-BE49-F238E27FC236}">
                      <a16:creationId xmlns:a16="http://schemas.microsoft.com/office/drawing/2014/main" id="{8DED7689-6331-089E-8293-855872E7452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71026" y="515657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7" name="Picture 2">
                  <a:extLst>
                    <a:ext uri="{FF2B5EF4-FFF2-40B4-BE49-F238E27FC236}">
                      <a16:creationId xmlns:a16="http://schemas.microsoft.com/office/drawing/2014/main" id="{01D3BA4F-5374-735E-4C9A-A3CDD21A03B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655310" y="527504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8" name="Picture 2">
                  <a:extLst>
                    <a:ext uri="{FF2B5EF4-FFF2-40B4-BE49-F238E27FC236}">
                      <a16:creationId xmlns:a16="http://schemas.microsoft.com/office/drawing/2014/main" id="{468E043F-0AE0-B413-D6B1-9E0884CD08C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02849" y="582757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9" name="Picture 2">
                  <a:extLst>
                    <a:ext uri="{FF2B5EF4-FFF2-40B4-BE49-F238E27FC236}">
                      <a16:creationId xmlns:a16="http://schemas.microsoft.com/office/drawing/2014/main" id="{09F44959-1202-0B18-D4FF-B15E01B16AB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39071" y="58139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0" name="Picture 2">
                  <a:extLst>
                    <a:ext uri="{FF2B5EF4-FFF2-40B4-BE49-F238E27FC236}">
                      <a16:creationId xmlns:a16="http://schemas.microsoft.com/office/drawing/2014/main" id="{7D63D649-7543-067B-DA1A-5DB0E436528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68897" y="612834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1" name="Picture 2">
                  <a:extLst>
                    <a:ext uri="{FF2B5EF4-FFF2-40B4-BE49-F238E27FC236}">
                      <a16:creationId xmlns:a16="http://schemas.microsoft.com/office/drawing/2014/main" id="{532724E2-1F6B-D5E1-F63B-FA9E16EE2E7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68744" y="631211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2" name="Picture 2">
                  <a:extLst>
                    <a:ext uri="{FF2B5EF4-FFF2-40B4-BE49-F238E27FC236}">
                      <a16:creationId xmlns:a16="http://schemas.microsoft.com/office/drawing/2014/main" id="{9E69B192-8347-53D4-1A9A-390E862A639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6898" y="67993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3" name="Picture 2">
                  <a:extLst>
                    <a:ext uri="{FF2B5EF4-FFF2-40B4-BE49-F238E27FC236}">
                      <a16:creationId xmlns:a16="http://schemas.microsoft.com/office/drawing/2014/main" id="{795B7008-68DE-AA70-BE2C-ADDCBF631C2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753488" y="636653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4" name="Picture 2">
                  <a:extLst>
                    <a:ext uri="{FF2B5EF4-FFF2-40B4-BE49-F238E27FC236}">
                      <a16:creationId xmlns:a16="http://schemas.microsoft.com/office/drawing/2014/main" id="{6EA1FE25-E605-644D-7630-1D42801CE1F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91336" y="667963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5" name="Picture 2">
                  <a:extLst>
                    <a:ext uri="{FF2B5EF4-FFF2-40B4-BE49-F238E27FC236}">
                      <a16:creationId xmlns:a16="http://schemas.microsoft.com/office/drawing/2014/main" id="{D3A95726-CCAE-6F19-14DD-D3A6434279F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91182" y="69178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6" name="Picture 2">
                  <a:extLst>
                    <a:ext uri="{FF2B5EF4-FFF2-40B4-BE49-F238E27FC236}">
                      <a16:creationId xmlns:a16="http://schemas.microsoft.com/office/drawing/2014/main" id="{7996B177-49FE-15AB-65B6-C25CA402329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88073" y="649105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7" name="Picture 2">
                  <a:extLst>
                    <a:ext uri="{FF2B5EF4-FFF2-40B4-BE49-F238E27FC236}">
                      <a16:creationId xmlns:a16="http://schemas.microsoft.com/office/drawing/2014/main" id="{7FEB8B33-B514-A192-8621-316672DF9EA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68897" y="61052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8" name="Picture 2">
                  <a:extLst>
                    <a:ext uri="{FF2B5EF4-FFF2-40B4-BE49-F238E27FC236}">
                      <a16:creationId xmlns:a16="http://schemas.microsoft.com/office/drawing/2014/main" id="{FB092102-2046-CDF2-F4DC-1E74D07525F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98723" y="580897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9" name="Picture 2">
                  <a:extLst>
                    <a:ext uri="{FF2B5EF4-FFF2-40B4-BE49-F238E27FC236}">
                      <a16:creationId xmlns:a16="http://schemas.microsoft.com/office/drawing/2014/main" id="{A4D40222-43E6-A63D-DF2C-CAF046C63B4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457950" y="546980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0" name="Picture 2">
                  <a:extLst>
                    <a:ext uri="{FF2B5EF4-FFF2-40B4-BE49-F238E27FC236}">
                      <a16:creationId xmlns:a16="http://schemas.microsoft.com/office/drawing/2014/main" id="{05534DF1-337B-CEAE-3EC7-FC4A026321D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69202" y="571456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1" name="Picture 2">
                  <a:extLst>
                    <a:ext uri="{FF2B5EF4-FFF2-40B4-BE49-F238E27FC236}">
                      <a16:creationId xmlns:a16="http://schemas.microsoft.com/office/drawing/2014/main" id="{A7DA4392-C0A1-CD78-E760-1764ACC8C18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669355" y="601680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2" name="Picture 2">
                  <a:extLst>
                    <a:ext uri="{FF2B5EF4-FFF2-40B4-BE49-F238E27FC236}">
                      <a16:creationId xmlns:a16="http://schemas.microsoft.com/office/drawing/2014/main" id="{2B88AB10-DE33-160A-6C06-462B6555B64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06728" y="644078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3" name="Picture 2">
                  <a:extLst>
                    <a:ext uri="{FF2B5EF4-FFF2-40B4-BE49-F238E27FC236}">
                      <a16:creationId xmlns:a16="http://schemas.microsoft.com/office/drawing/2014/main" id="{A372ED4F-98D3-4DBC-07F8-27D3A0EB9B7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04913" y="511683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4" name="Picture 2">
                  <a:extLst>
                    <a:ext uri="{FF2B5EF4-FFF2-40B4-BE49-F238E27FC236}">
                      <a16:creationId xmlns:a16="http://schemas.microsoft.com/office/drawing/2014/main" id="{6DDC1EF8-7792-35C7-5705-27BE627A029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03091" y="620832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5" name="Picture 2">
                  <a:extLst>
                    <a:ext uri="{FF2B5EF4-FFF2-40B4-BE49-F238E27FC236}">
                      <a16:creationId xmlns:a16="http://schemas.microsoft.com/office/drawing/2014/main" id="{BC7068DD-92E0-8F76-C37E-B468CBADF87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40939" y="65214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6" name="Picture 2">
                  <a:extLst>
                    <a:ext uri="{FF2B5EF4-FFF2-40B4-BE49-F238E27FC236}">
                      <a16:creationId xmlns:a16="http://schemas.microsoft.com/office/drawing/2014/main" id="{809040FC-5DAD-B116-2096-492B6FAD4AE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1273127">
                  <a:off x="133855" y="560279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7" name="Picture 2">
                  <a:extLst>
                    <a:ext uri="{FF2B5EF4-FFF2-40B4-BE49-F238E27FC236}">
                      <a16:creationId xmlns:a16="http://schemas.microsoft.com/office/drawing/2014/main" id="{6F0C42DE-6D6E-CE3B-E6B5-402BA3B956E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542675">
                  <a:off x="164730" y="60237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1DAD70CE-CE18-AF2C-3E5F-A1195556B6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248" y="1858419"/>
              <a:ext cx="3662848" cy="861"/>
            </a:xfrm>
            <a:prstGeom prst="line">
              <a:avLst/>
            </a:prstGeom>
            <a:ln w="38100">
              <a:solidFill>
                <a:srgbClr val="FFBB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8" name="Picture 237">
              <a:extLst>
                <a:ext uri="{FF2B5EF4-FFF2-40B4-BE49-F238E27FC236}">
                  <a16:creationId xmlns:a16="http://schemas.microsoft.com/office/drawing/2014/main" id="{2ACA6208-8F79-0006-C1A2-89F808DE15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ackgroundRemoval t="9559" b="97794" l="1105" r="89503">
                          <a14:foregroundMark x1="5249" y1="37132" x2="5249" y2="52574"/>
                          <a14:foregroundMark x1="1381" y1="39338" x2="1657" y2="58824"/>
                          <a14:foregroundMark x1="2486" y1="88235" x2="17680" y2="88603"/>
                          <a14:foregroundMark x1="15193" y1="94485" x2="4972" y2="9779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5916" y="1314316"/>
              <a:ext cx="697736" cy="5242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7909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roup 243">
            <a:extLst>
              <a:ext uri="{FF2B5EF4-FFF2-40B4-BE49-F238E27FC236}">
                <a16:creationId xmlns:a16="http://schemas.microsoft.com/office/drawing/2014/main" id="{7B63F770-FC9C-47A3-FC41-46D9812CF5BC}"/>
              </a:ext>
            </a:extLst>
          </p:cNvPr>
          <p:cNvGrpSpPr/>
          <p:nvPr/>
        </p:nvGrpSpPr>
        <p:grpSpPr>
          <a:xfrm>
            <a:off x="-5916" y="-1"/>
            <a:ext cx="14630400" cy="40233600"/>
            <a:chOff x="-5916" y="-1"/>
            <a:chExt cx="14630400" cy="402336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98F8CA4-9F9B-0F36-5F13-25495E5347DC}"/>
                </a:ext>
              </a:extLst>
            </p:cNvPr>
            <p:cNvGrpSpPr/>
            <p:nvPr/>
          </p:nvGrpSpPr>
          <p:grpSpPr>
            <a:xfrm>
              <a:off x="-5916" y="-1"/>
              <a:ext cx="14630400" cy="40233600"/>
              <a:chOff x="-5916" y="0"/>
              <a:chExt cx="3668764" cy="10058401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0D0DAEA8-E1E4-8307-A550-36E6CAE71963}"/>
                  </a:ext>
                </a:extLst>
              </p:cNvPr>
              <p:cNvGrpSpPr/>
              <p:nvPr/>
            </p:nvGrpSpPr>
            <p:grpSpPr>
              <a:xfrm>
                <a:off x="-5248" y="0"/>
                <a:ext cx="3668096" cy="10058401"/>
                <a:chOff x="-5248" y="0"/>
                <a:chExt cx="3668096" cy="10058401"/>
              </a:xfrm>
            </p:grpSpPr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CE8B397B-65A9-C076-CA8F-C77043DDA3AB}"/>
                    </a:ext>
                  </a:extLst>
                </p:cNvPr>
                <p:cNvSpPr/>
                <p:nvPr/>
              </p:nvSpPr>
              <p:spPr>
                <a:xfrm>
                  <a:off x="0" y="1764544"/>
                  <a:ext cx="3662847" cy="8293857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285C891F-BD16-CD16-F9A5-E5A37F3D31B9}"/>
                    </a:ext>
                  </a:extLst>
                </p:cNvPr>
                <p:cNvGrpSpPr/>
                <p:nvPr/>
              </p:nvGrpSpPr>
              <p:grpSpPr>
                <a:xfrm>
                  <a:off x="-5248" y="0"/>
                  <a:ext cx="3668096" cy="1858419"/>
                  <a:chOff x="-5248" y="0"/>
                  <a:chExt cx="3668096" cy="1858419"/>
                </a:xfrm>
              </p:grpSpPr>
              <p:pic>
                <p:nvPicPr>
                  <p:cNvPr id="239" name="Picture 238">
                    <a:extLst>
                      <a:ext uri="{FF2B5EF4-FFF2-40B4-BE49-F238E27FC236}">
                        <a16:creationId xmlns:a16="http://schemas.microsoft.com/office/drawing/2014/main" id="{F18BEB33-CFF6-E22B-00CE-F88EFF03918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b="81524"/>
                  <a:stretch/>
                </p:blipFill>
                <p:spPr>
                  <a:xfrm>
                    <a:off x="-5248" y="0"/>
                    <a:ext cx="3668096" cy="1858419"/>
                  </a:xfrm>
                  <a:prstGeom prst="rect">
                    <a:avLst/>
                  </a:prstGeom>
                </p:spPr>
              </p:pic>
              <p:pic>
                <p:nvPicPr>
                  <p:cNvPr id="240" name="Picture 239">
                    <a:extLst>
                      <a:ext uri="{FF2B5EF4-FFF2-40B4-BE49-F238E27FC236}">
                        <a16:creationId xmlns:a16="http://schemas.microsoft.com/office/drawing/2014/main" id="{ACC988DB-09BA-AD56-38F6-CE6638A3815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9996" b="89964" l="6827" r="90610">
                                <a14:foregroundMark x1="15111" y1="60380" x2="8149" y2="60826"/>
                                <a14:foregroundMark x1="8149" y1="60826" x2="6827" y2="77499"/>
                                <a14:foregroundMark x1="6827" y1="77499" x2="10308" y2="65277"/>
                                <a14:foregroundMark x1="48003" y1="77175" x2="48003" y2="77175"/>
                                <a14:foregroundMark x1="47572" y1="79644" x2="47572" y2="79644"/>
                                <a14:foregroundMark x1="90610" y1="46823" x2="89881" y2="63901"/>
                                <a14:foregroundMark x1="62035" y1="52934" x2="70426" y2="52772"/>
                                <a14:foregroundMark x1="74231" y1="48442" x2="78494" y2="48321"/>
                                <a14:foregroundMark x1="66919" y1="38810" x2="66999" y2="39741"/>
                                <a14:foregroundMark x1="67458" y1="38284" x2="67458" y2="39741"/>
                                <a14:foregroundMark x1="67080" y1="38932" x2="67080" y2="40591"/>
                                <a14:backgroundMark x1="10577" y1="56455" x2="16757" y2="56738"/>
                                <a14:backgroundMark x1="16757" y1="56738" x2="29897" y2="53824"/>
                                <a14:backgroundMark x1="29897" y1="53824" x2="43605" y2="44597"/>
                                <a14:backgroundMark x1="43605" y1="44597" x2="51187" y2="43586"/>
                                <a14:backgroundMark x1="51187" y1="43586" x2="62520" y2="43586"/>
                                <a14:backgroundMark x1="62520" y1="43586" x2="65920" y2="39417"/>
                                <a14:backgroundMark x1="68032" y1="38640" x2="70103" y2="37879"/>
                                <a14:backgroundMark x1="70103" y1="37879" x2="73287" y2="45204"/>
                                <a14:backgroundMark x1="73287" y1="45204" x2="78791" y2="46338"/>
                                <a14:backgroundMark x1="78791" y1="46338" x2="88613" y2="44719"/>
                                <a14:backgroundMark x1="88613" y1="44719" x2="87561" y2="38244"/>
                                <a14:backgroundMark x1="87561" y1="38244" x2="19482" y2="34278"/>
                                <a14:backgroundMark x1="19482" y1="34278" x2="13438" y2="42493"/>
                                <a14:backgroundMark x1="13438" y1="42493" x2="13465" y2="51679"/>
                                <a14:backgroundMark x1="13465" y1="51679" x2="10928" y2="54553"/>
                                <a14:backgroundMark x1="11927" y1="83691" x2="13060" y2="76366"/>
                                <a14:backgroundMark x1="13060" y1="76366" x2="20345" y2="69931"/>
                                <a14:backgroundMark x1="20345" y1="69931" x2="41878" y2="63861"/>
                                <a14:backgroundMark x1="41878" y1="63861" x2="35942" y2="77378"/>
                                <a14:backgroundMark x1="35942" y1="77378" x2="44819" y2="85633"/>
                                <a14:backgroundMark x1="44819" y1="85633" x2="51133" y2="85674"/>
                                <a14:backgroundMark x1="51133" y1="85674" x2="56935" y2="73412"/>
                                <a14:backgroundMark x1="56935" y1="73412" x2="58095" y2="83367"/>
                                <a14:backgroundMark x1="58095" y1="83367" x2="65542" y2="85593"/>
                                <a14:backgroundMark x1="65542" y1="85593" x2="74771" y2="82679"/>
                                <a14:backgroundMark x1="74771" y1="82679" x2="76444" y2="75799"/>
                                <a14:backgroundMark x1="76444" y1="75799" x2="79817" y2="70336"/>
                                <a14:backgroundMark x1="79817" y1="70336" x2="81678" y2="83731"/>
                                <a14:backgroundMark x1="81678" y1="83731" x2="86697" y2="85188"/>
                                <a14:backgroundMark x1="55693" y1="63901" x2="55693" y2="63901"/>
                                <a14:backgroundMark x1="45197" y1="77175" x2="45197" y2="77175"/>
                                <a14:backgroundMark x1="88343" y1="74626" x2="87911" y2="67341"/>
                                <a14:backgroundMark x1="87911" y1="67341" x2="90718" y2="72238"/>
                                <a14:backgroundMark x1="90718" y1="72238" x2="88073" y2="74747"/>
                                <a14:backgroundMark x1="14382" y1="69324" x2="16541" y2="69041"/>
                                <a14:backgroundMark x1="14382" y1="68393" x2="16919" y2="6811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347" t="36234" r="6871" b="11957"/>
                  <a:stretch/>
                </p:blipFill>
                <p:spPr>
                  <a:xfrm rot="5400000">
                    <a:off x="423571" y="1169268"/>
                    <a:ext cx="853431" cy="328309"/>
                  </a:xfrm>
                  <a:prstGeom prst="rect">
                    <a:avLst/>
                  </a:prstGeom>
                </p:spPr>
              </p:pic>
              <p:pic>
                <p:nvPicPr>
                  <p:cNvPr id="241" name="Picture 240">
                    <a:extLst>
                      <a:ext uri="{FF2B5EF4-FFF2-40B4-BE49-F238E27FC236}">
                        <a16:creationId xmlns:a16="http://schemas.microsoft.com/office/drawing/2014/main" id="{7F791B7C-A593-9992-1F41-D688D277A51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BEBA8EAE-BF5A-486C-A8C5-ECC9F3942E4B}">
                        <a14:imgProps xmlns:a14="http://schemas.microsoft.com/office/drawing/2010/main">
                          <a14:imgLayer r:embed="rId6">
                            <a14:imgEffect>
                              <a14:backgroundRemoval t="9135" b="89976" l="9978" r="89911">
                                <a14:foregroundMark x1="22395" y1="12975" x2="21729" y2="13824"/>
                                <a14:foregroundMark x1="22949" y1="12247" x2="22949" y2="9337"/>
                                <a14:foregroundMark x1="22949" y1="9337" x2="23614" y2="9135"/>
                                <a14:backgroundMark x1="24058" y1="14107" x2="26053" y2="10792"/>
                                <a14:backgroundMark x1="16186" y1="12975" x2="22284" y2="20453"/>
                                <a14:backgroundMark x1="24834" y1="10267" x2="25055" y2="10711"/>
                                <a14:backgroundMark x1="30377" y1="12207" x2="27716" y2="20776"/>
                                <a14:backgroundMark x1="30488" y1="10388" x2="39246" y2="16411"/>
                                <a14:backgroundMark x1="33925" y1="14632" x2="32151" y2="19159"/>
                                <a14:backgroundMark x1="38803" y1="19442" x2="53215" y2="18917"/>
                                <a14:backgroundMark x1="53215" y1="18917" x2="59978" y2="17947"/>
                                <a14:backgroundMark x1="41685" y1="16006" x2="42239" y2="1823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197" t="9015" r="74869" b="85541"/>
                  <a:stretch/>
                </p:blipFill>
                <p:spPr>
                  <a:xfrm>
                    <a:off x="767059" y="905846"/>
                    <a:ext cx="144287" cy="547686"/>
                  </a:xfrm>
                  <a:prstGeom prst="parallelogram">
                    <a:avLst>
                      <a:gd name="adj" fmla="val 18067"/>
                    </a:avLst>
                  </a:prstGeom>
                </p:spPr>
              </p:pic>
              <p:pic>
                <p:nvPicPr>
                  <p:cNvPr id="242" name="Picture 241">
                    <a:extLst>
                      <a:ext uri="{FF2B5EF4-FFF2-40B4-BE49-F238E27FC236}">
                        <a16:creationId xmlns:a16="http://schemas.microsoft.com/office/drawing/2014/main" id="{1B25415A-BC85-3E54-754E-AF7FFA039AB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extLst>
                      <a:ext uri="{BEBA8EAE-BF5A-486C-A8C5-ECC9F3942E4B}">
                        <a14:imgProps xmlns:a14="http://schemas.microsoft.com/office/drawing/2010/main">
                          <a14:imgLayer r:embed="rId8">
                            <a14:imgEffect>
                              <a14:backgroundRemoval t="10000" b="90000" l="10000" r="90000">
                                <a14:foregroundMark x1="22395" y1="12975" x2="21729" y2="13824"/>
                                <a14:backgroundMark x1="24058" y1="14107" x2="26053" y2="10792"/>
                                <a14:backgroundMark x1="16186" y1="12975" x2="22284" y2="20453"/>
                                <a14:backgroundMark x1="24834" y1="10267" x2="25055" y2="10711"/>
                                <a14:backgroundMark x1="30377" y1="12207" x2="27716" y2="20776"/>
                                <a14:backgroundMark x1="30488" y1="10388" x2="39246" y2="16411"/>
                                <a14:backgroundMark x1="33925" y1="14632" x2="32151" y2="19159"/>
                                <a14:backgroundMark x1="38803" y1="19442" x2="53215" y2="18917"/>
                                <a14:backgroundMark x1="53215" y1="18917" x2="59978" y2="17947"/>
                                <a14:backgroundMark x1="41685" y1="16006" x2="42239" y2="1823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445" t="13237" r="76197" b="85976"/>
                  <a:stretch/>
                </p:blipFill>
                <p:spPr>
                  <a:xfrm>
                    <a:off x="776122" y="1328738"/>
                    <a:ext cx="86478" cy="79177"/>
                  </a:xfrm>
                  <a:prstGeom prst="homePlate">
                    <a:avLst>
                      <a:gd name="adj" fmla="val 35136"/>
                    </a:avLst>
                  </a:prstGeom>
                </p:spPr>
              </p:pic>
            </p:grpSp>
            <p:pic>
              <p:nvPicPr>
                <p:cNvPr id="11" name="Picture 2">
                  <a:extLst>
                    <a:ext uri="{FF2B5EF4-FFF2-40B4-BE49-F238E27FC236}">
                      <a16:creationId xmlns:a16="http://schemas.microsoft.com/office/drawing/2014/main" id="{97D1699A-7234-8FC7-5BBE-3BE11CC9788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9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ackgroundRemoval t="24162" b="76391" l="9926" r="89335">
                              <a14:foregroundMark x1="38448" y1="50162" x2="49788" y2="54042"/>
                              <a14:foregroundMark x1="37022" y1="54446" x2="37022" y2="54446"/>
                              <a14:foregroundMark x1="42450" y1="55497" x2="35415" y2="53880"/>
                              <a14:foregroundMark x1="38023" y1="51213" x2="37022" y2="50162"/>
                              <a14:foregroundMark x1="37235" y1="44907" x2="33202" y2="55901"/>
                              <a14:foregroundMark x1="44785" y1="57114" x2="51607" y2="57114"/>
                              <a14:foregroundMark x1="38235" y1="51496" x2="51395" y2="57397"/>
                              <a14:foregroundMark x1="37326" y1="48666" x2="38235" y2="51617"/>
                              <a14:backgroundMark x1="49028" y1="57839" x2="75743" y2="77890"/>
                              <a14:backgroundMark x1="33414" y1="46120" x2="35499" y2="47685"/>
                              <a14:backgroundMark x1="28381" y1="53234" x2="30988" y2="6139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1" t="17633" r="739" b="17081"/>
                <a:stretch/>
              </p:blipFill>
              <p:spPr bwMode="auto">
                <a:xfrm>
                  <a:off x="2582328" y="702856"/>
                  <a:ext cx="1070981" cy="52830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" name="Picture 6">
                  <a:extLst>
                    <a:ext uri="{FF2B5EF4-FFF2-40B4-BE49-F238E27FC236}">
                      <a16:creationId xmlns:a16="http://schemas.microsoft.com/office/drawing/2014/main" id="{560F0353-B11E-FF91-0E60-0C07EAF0E2D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1"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backgroundRemoval t="15152" b="82384" l="24371" r="83601">
                              <a14:foregroundMark x1="56866" y1="25859" x2="60261" y2="18990"/>
                              <a14:foregroundMark x1="56866" y1="15152" x2="57775" y2="19354"/>
                              <a14:foregroundMark x1="72264" y1="31960" x2="72173" y2="34707"/>
                              <a14:foregroundMark x1="44165" y1="50222" x2="44559" y2="52202"/>
                              <a14:foregroundMark x1="42771" y1="59636" x2="42771" y2="59636"/>
                              <a14:foregroundMark x1="28584" y1="42263" x2="27190" y2="41091"/>
                              <a14:foregroundMark x1="60958" y1="70990" x2="61140" y2="75758"/>
                              <a14:foregroundMark x1="60564" y1="82384" x2="60564" y2="82384"/>
                              <a14:foregroundMark x1="24401" y1="42020" x2="24401" y2="42020"/>
                              <a14:foregroundMark x1="83601" y1="57778" x2="81600" y2="60808"/>
                              <a14:backgroundMark x1="41679" y1="74465" x2="44074" y2="64768"/>
                              <a14:backgroundMark x1="47045" y1="59636" x2="48227" y2="60404"/>
                              <a14:backgroundMark x1="46651" y1="60283" x2="43074" y2="67152"/>
                              <a14:backgroundMark x1="43165" y1="64121" x2="41285" y2="69010"/>
                              <a14:backgroundMark x1="46438" y1="58545" x2="46438" y2="60687"/>
                              <a14:backgroundMark x1="27190" y1="65859" x2="27281" y2="67960"/>
                              <a14:backgroundMark x1="24917" y1="59475" x2="25402" y2="68768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255" t="11146" r="12630" b="15011"/>
                <a:stretch/>
              </p:blipFill>
              <p:spPr bwMode="auto">
                <a:xfrm>
                  <a:off x="36011" y="100731"/>
                  <a:ext cx="677222" cy="5506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" name="Picture 2">
                  <a:extLst>
                    <a:ext uri="{FF2B5EF4-FFF2-40B4-BE49-F238E27FC236}">
                      <a16:creationId xmlns:a16="http://schemas.microsoft.com/office/drawing/2014/main" id="{684B260F-9400-53C0-4D0A-13A80AD42A2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3">
                  <a:extLst>
                    <a:ext uri="{BEBA8EAE-BF5A-486C-A8C5-ECC9F3942E4B}">
                      <a14:imgProps xmlns:a14="http://schemas.microsoft.com/office/drawing/2010/main">
                        <a14:imgLayer r:embed="rId14">
                          <a14:imgEffect>
                            <a14:backgroundRemoval t="8724" b="78514" l="5148" r="93035">
                              <a14:foregroundMark x1="4331" y1="43942" x2="30557" y2="43296"/>
                              <a14:foregroundMark x1="30557" y1="43296" x2="43095" y2="43498"/>
                              <a14:foregroundMark x1="43095" y1="43498" x2="52302" y2="43134"/>
                              <a14:foregroundMark x1="52302" y1="43134" x2="61205" y2="44023"/>
                              <a14:foregroundMark x1="61205" y1="44023" x2="70442" y2="43942"/>
                              <a14:foregroundMark x1="70442" y1="43942" x2="92429" y2="46082"/>
                              <a14:foregroundMark x1="37008" y1="51292" x2="37916" y2="70315"/>
                              <a14:foregroundMark x1="70775" y1="49354" x2="75591" y2="62036"/>
                              <a14:foregroundMark x1="75379" y1="51414" x2="76408" y2="56704"/>
                              <a14:foregroundMark x1="93035" y1="43659" x2="33798" y2="43578"/>
                              <a14:foregroundMark x1="33798" y1="43578" x2="21502" y2="45598"/>
                              <a14:foregroundMark x1="21502" y1="45598" x2="31284" y2="47173"/>
                              <a14:foregroundMark x1="65385" y1="41761" x2="68655" y2="42690"/>
                              <a14:foregroundMark x1="64446" y1="41074" x2="63416" y2="33441"/>
                              <a14:foregroundMark x1="63416" y1="33441" x2="33555" y2="31704"/>
                              <a14:foregroundMark x1="33555" y1="31704" x2="7087" y2="24313"/>
                              <a14:foregroundMark x1="57420" y1="41761" x2="56996" y2="41761"/>
                              <a14:foregroundMark x1="52211" y1="42569" x2="63749" y2="42851"/>
                              <a14:foregroundMark x1="5148" y1="24192" x2="5148" y2="24192"/>
                              <a14:backgroundMark x1="32193" y1="50848" x2="14839" y2="51171"/>
                              <a14:backgroundMark x1="14839" y1="51171" x2="9146" y2="48910"/>
                              <a14:backgroundMark x1="9146" y1="48910" x2="6693" y2="49233"/>
                              <a14:backgroundMark x1="10872" y1="3635" x2="16535" y2="15913"/>
                              <a14:backgroundMark x1="16535" y1="15913" x2="41460" y2="19305"/>
                              <a14:backgroundMark x1="41460" y1="19305" x2="64022" y2="6341"/>
                              <a14:backgroundMark x1="64022" y1="6341" x2="79104" y2="4160"/>
                              <a14:backgroundMark x1="79104" y1="4160" x2="88068" y2="13530"/>
                              <a14:backgroundMark x1="88068" y1="13530" x2="89400" y2="20234"/>
                              <a14:backgroundMark x1="89400" y1="20234" x2="84252" y2="28029"/>
                              <a14:backgroundMark x1="84252" y1="28029" x2="41490" y2="23102"/>
                              <a14:backgroundMark x1="19958" y1="39580" x2="28801" y2="40105"/>
                              <a14:backgroundMark x1="28801" y1="40105" x2="22199" y2="33401"/>
                              <a14:backgroundMark x1="22199" y1="33401" x2="19655" y2="36591"/>
                              <a14:backgroundMark x1="77832" y1="51131" x2="80588" y2="5032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5588" b="12697"/>
                <a:stretch/>
              </p:blipFill>
              <p:spPr bwMode="auto">
                <a:xfrm>
                  <a:off x="1522894" y="950877"/>
                  <a:ext cx="2130415" cy="114586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8CE9694B-7904-820F-3C45-C2CB191B63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BEBA8EAE-BF5A-486C-A8C5-ECC9F3942E4B}">
                      <a14:imgProps xmlns:a14="http://schemas.microsoft.com/office/drawing/2010/main">
                        <a14:imgLayer r:embed="rId16">
                          <a14:imgEffect>
                            <a14:backgroundRemoval t="9945" b="89687" l="1985" r="98335">
                              <a14:foregroundMark x1="16837" y1="24678" x2="4481" y2="29466"/>
                              <a14:foregroundMark x1="4481" y1="29466" x2="8963" y2="58011"/>
                              <a14:foregroundMark x1="2433" y1="30939" x2="1985" y2="28545"/>
                              <a14:foregroundMark x1="90461" y1="29098" x2="94622" y2="28177"/>
                              <a14:foregroundMark x1="98335" y1="25783" x2="98335" y2="25783"/>
                              <a14:foregroundMark x1="59795" y1="20626" x2="59795" y2="20626"/>
                              <a14:foregroundMark x1="26889" y1="23389" x2="23303" y2="25783"/>
                              <a14:foregroundMark x1="56978" y1="18969" x2="67350" y2="18600"/>
                              <a14:foregroundMark x1="21895" y1="24309" x2="25224" y2="24309"/>
                              <a14:foregroundMark x1="30090" y1="48066" x2="29257" y2="52855"/>
                              <a14:backgroundMark x1="14853" y1="60773" x2="32394" y2="62063"/>
                              <a14:backgroundMark x1="32394" y1="62063" x2="43790" y2="58932"/>
                              <a14:backgroundMark x1="43790" y1="58932" x2="44558" y2="55617"/>
                              <a14:backgroundMark x1="53265" y1="58379" x2="64213" y2="58748"/>
                              <a14:backgroundMark x1="55378" y1="54144" x2="62228" y2="5414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613104" y="15881"/>
                  <a:ext cx="1838915" cy="639264"/>
                </a:xfrm>
                <a:prstGeom prst="rect">
                  <a:avLst/>
                </a:prstGeom>
              </p:spPr>
            </p:pic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52731B43-118E-2B02-8A8A-8EC4AAB233EC}"/>
                    </a:ext>
                  </a:extLst>
                </p:cNvPr>
                <p:cNvGrpSpPr/>
                <p:nvPr/>
              </p:nvGrpSpPr>
              <p:grpSpPr>
                <a:xfrm>
                  <a:off x="-89" y="1975355"/>
                  <a:ext cx="915956" cy="8060834"/>
                  <a:chOff x="61558" y="1938896"/>
                  <a:chExt cx="915956" cy="8060834"/>
                </a:xfrm>
              </p:grpSpPr>
              <p:pic>
                <p:nvPicPr>
                  <p:cNvPr id="143" name="Picture 2">
                    <a:extLst>
                      <a:ext uri="{FF2B5EF4-FFF2-40B4-BE49-F238E27FC236}">
                        <a16:creationId xmlns:a16="http://schemas.microsoft.com/office/drawing/2014/main" id="{5940A6EE-7B58-C334-C0B0-B62C1B78C7A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57833" y="685787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4" name="Picture 2">
                    <a:extLst>
                      <a:ext uri="{FF2B5EF4-FFF2-40B4-BE49-F238E27FC236}">
                        <a16:creationId xmlns:a16="http://schemas.microsoft.com/office/drawing/2014/main" id="{B1DEE272-DC8C-296A-AED2-BDE128EFA9E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10910" y="72237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5" name="Picture 2">
                    <a:extLst>
                      <a:ext uri="{FF2B5EF4-FFF2-40B4-BE49-F238E27FC236}">
                        <a16:creationId xmlns:a16="http://schemas.microsoft.com/office/drawing/2014/main" id="{B47644D2-4586-7946-A9F2-4F624BF5BB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618264" y="722797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6" name="Picture 2">
                    <a:extLst>
                      <a:ext uri="{FF2B5EF4-FFF2-40B4-BE49-F238E27FC236}">
                        <a16:creationId xmlns:a16="http://schemas.microsoft.com/office/drawing/2014/main" id="{62DC0F8E-0299-C873-826A-13AA1855336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08775" y="751134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7" name="Picture 2">
                    <a:extLst>
                      <a:ext uri="{FF2B5EF4-FFF2-40B4-BE49-F238E27FC236}">
                        <a16:creationId xmlns:a16="http://schemas.microsoft.com/office/drawing/2014/main" id="{E2D1A749-A836-2F3A-0A2B-2D9E0313588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8621" y="77495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8" name="Picture 2">
                    <a:extLst>
                      <a:ext uri="{FF2B5EF4-FFF2-40B4-BE49-F238E27FC236}">
                        <a16:creationId xmlns:a16="http://schemas.microsoft.com/office/drawing/2014/main" id="{65178323-FCB3-E7FC-0F14-19C4B066E7C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10910" y="720059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9" name="Picture 2">
                    <a:extLst>
                      <a:ext uri="{FF2B5EF4-FFF2-40B4-BE49-F238E27FC236}">
                        <a16:creationId xmlns:a16="http://schemas.microsoft.com/office/drawing/2014/main" id="{C86EB948-2CB4-EF0B-BB5F-12B12164547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53707" y="683928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0" name="Picture 2">
                    <a:extLst>
                      <a:ext uri="{FF2B5EF4-FFF2-40B4-BE49-F238E27FC236}">
                        <a16:creationId xmlns:a16="http://schemas.microsoft.com/office/drawing/2014/main" id="{B58F57AE-ABA8-6498-0C15-8209A0BDCDC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24186" y="674487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1" name="Picture 2">
                    <a:extLst>
                      <a:ext uri="{FF2B5EF4-FFF2-40B4-BE49-F238E27FC236}">
                        <a16:creationId xmlns:a16="http://schemas.microsoft.com/office/drawing/2014/main" id="{62A63D30-82EC-0C62-7768-AF0F67FB2E2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24339" y="704711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2" name="Picture 2">
                    <a:extLst>
                      <a:ext uri="{FF2B5EF4-FFF2-40B4-BE49-F238E27FC236}">
                        <a16:creationId xmlns:a16="http://schemas.microsoft.com/office/drawing/2014/main" id="{B986EB0A-CAC8-B558-71EA-C9600BD3DA3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71504" y="73022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3" name="Picture 2">
                    <a:extLst>
                      <a:ext uri="{FF2B5EF4-FFF2-40B4-BE49-F238E27FC236}">
                        <a16:creationId xmlns:a16="http://schemas.microsoft.com/office/drawing/2014/main" id="{23332412-2242-43C6-CBBB-28FD3BB6577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22677" y="803883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4" name="Picture 2">
                    <a:extLst>
                      <a:ext uri="{FF2B5EF4-FFF2-40B4-BE49-F238E27FC236}">
                        <a16:creationId xmlns:a16="http://schemas.microsoft.com/office/drawing/2014/main" id="{290F3187-1759-5DED-8CE8-2CB35931506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55387" y="761812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5" name="Picture 2">
                    <a:extLst>
                      <a:ext uri="{FF2B5EF4-FFF2-40B4-BE49-F238E27FC236}">
                        <a16:creationId xmlns:a16="http://schemas.microsoft.com/office/drawing/2014/main" id="{26BD955C-DABA-43CF-C5A6-D683A186E7E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39671" y="773659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6" name="Picture 2">
                    <a:extLst>
                      <a:ext uri="{FF2B5EF4-FFF2-40B4-BE49-F238E27FC236}">
                        <a16:creationId xmlns:a16="http://schemas.microsoft.com/office/drawing/2014/main" id="{64CA868A-2E7A-95A1-E1F6-C946B4EC7FF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87210" y="82891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7" name="Picture 2">
                    <a:extLst>
                      <a:ext uri="{FF2B5EF4-FFF2-40B4-BE49-F238E27FC236}">
                        <a16:creationId xmlns:a16="http://schemas.microsoft.com/office/drawing/2014/main" id="{A1C52291-8432-F049-0D86-DF8F9AE9F29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53258" y="858990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8" name="Picture 2">
                    <a:extLst>
                      <a:ext uri="{FF2B5EF4-FFF2-40B4-BE49-F238E27FC236}">
                        <a16:creationId xmlns:a16="http://schemas.microsoft.com/office/drawing/2014/main" id="{7468F928-307D-AD63-4636-5B49651FA81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73689" y="873399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9" name="Picture 2">
                    <a:extLst>
                      <a:ext uri="{FF2B5EF4-FFF2-40B4-BE49-F238E27FC236}">
                        <a16:creationId xmlns:a16="http://schemas.microsoft.com/office/drawing/2014/main" id="{51E89546-FC6A-DD3B-EF7C-FFDBAA99DB0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79133" y="964194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0" name="Picture 2">
                    <a:extLst>
                      <a:ext uri="{FF2B5EF4-FFF2-40B4-BE49-F238E27FC236}">
                        <a16:creationId xmlns:a16="http://schemas.microsoft.com/office/drawing/2014/main" id="{7D732292-4F1D-EB90-DB89-30B4AA4EFE2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11843" y="92212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1" name="Picture 2">
                    <a:extLst>
                      <a:ext uri="{FF2B5EF4-FFF2-40B4-BE49-F238E27FC236}">
                        <a16:creationId xmlns:a16="http://schemas.microsoft.com/office/drawing/2014/main" id="{35A35DCB-C7E7-3CDB-6408-C1F32E98BE3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758433" y="878841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2" name="Picture 2">
                    <a:extLst>
                      <a:ext uri="{FF2B5EF4-FFF2-40B4-BE49-F238E27FC236}">
                        <a16:creationId xmlns:a16="http://schemas.microsoft.com/office/drawing/2014/main" id="{7686D153-35D1-4EAA-7221-291B299FD5A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96281" y="91015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3" name="Picture 2">
                    <a:extLst>
                      <a:ext uri="{FF2B5EF4-FFF2-40B4-BE49-F238E27FC236}">
                        <a16:creationId xmlns:a16="http://schemas.microsoft.com/office/drawing/2014/main" id="{2C0B849F-C17A-51A5-8FFF-4C2C2F603B1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89394" y="936572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4" name="Picture 2">
                    <a:extLst>
                      <a:ext uri="{FF2B5EF4-FFF2-40B4-BE49-F238E27FC236}">
                        <a16:creationId xmlns:a16="http://schemas.microsoft.com/office/drawing/2014/main" id="{B255447C-467D-077F-C0FF-30D018F42D8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93018" y="891293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5" name="Picture 2">
                    <a:extLst>
                      <a:ext uri="{FF2B5EF4-FFF2-40B4-BE49-F238E27FC236}">
                        <a16:creationId xmlns:a16="http://schemas.microsoft.com/office/drawing/2014/main" id="{90540A76-F095-530B-253B-B86D23338EA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53258" y="856677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6" name="Picture 2">
                    <a:extLst>
                      <a:ext uri="{FF2B5EF4-FFF2-40B4-BE49-F238E27FC236}">
                        <a16:creationId xmlns:a16="http://schemas.microsoft.com/office/drawing/2014/main" id="{BD0BE9F5-DCFC-968E-1948-1E5E2DDD5B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83084" y="82705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7" name="Picture 2">
                    <a:extLst>
                      <a:ext uri="{FF2B5EF4-FFF2-40B4-BE49-F238E27FC236}">
                        <a16:creationId xmlns:a16="http://schemas.microsoft.com/office/drawing/2014/main" id="{BBF2E216-D9EF-6D4C-3EB3-BA929FEBF5D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42311" y="793136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8" name="Picture 2">
                    <a:extLst>
                      <a:ext uri="{FF2B5EF4-FFF2-40B4-BE49-F238E27FC236}">
                        <a16:creationId xmlns:a16="http://schemas.microsoft.com/office/drawing/2014/main" id="{2E535EF4-B526-C45D-4D10-39ED7A2D9F4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53563" y="817612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9" name="Picture 2">
                    <a:extLst>
                      <a:ext uri="{FF2B5EF4-FFF2-40B4-BE49-F238E27FC236}">
                        <a16:creationId xmlns:a16="http://schemas.microsoft.com/office/drawing/2014/main" id="{BB4CA1C0-F590-BBE4-1CA6-2866733C1B1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53716" y="847835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0" name="Picture 2">
                    <a:extLst>
                      <a:ext uri="{FF2B5EF4-FFF2-40B4-BE49-F238E27FC236}">
                        <a16:creationId xmlns:a16="http://schemas.microsoft.com/office/drawing/2014/main" id="{420A89FA-BF4F-ECAD-A65B-AD471C99AC8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11673" y="886266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1" name="Picture 2">
                    <a:extLst>
                      <a:ext uri="{FF2B5EF4-FFF2-40B4-BE49-F238E27FC236}">
                        <a16:creationId xmlns:a16="http://schemas.microsoft.com/office/drawing/2014/main" id="{DF68219A-984B-ABAA-492A-E84F1EBF92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67855" y="944458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2" name="Picture 2">
                    <a:extLst>
                      <a:ext uri="{FF2B5EF4-FFF2-40B4-BE49-F238E27FC236}">
                        <a16:creationId xmlns:a16="http://schemas.microsoft.com/office/drawing/2014/main" id="{A7D94C9A-7B34-3C4B-433F-FDEE14827F7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0565" y="902387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3" name="Picture 2">
                    <a:extLst>
                      <a:ext uri="{FF2B5EF4-FFF2-40B4-BE49-F238E27FC236}">
                        <a16:creationId xmlns:a16="http://schemas.microsoft.com/office/drawing/2014/main" id="{9E98C0F4-AABA-A743-6DCE-8C06DF294EB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84849" y="914234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4" name="Picture 2">
                    <a:extLst>
                      <a:ext uri="{FF2B5EF4-FFF2-40B4-BE49-F238E27FC236}">
                        <a16:creationId xmlns:a16="http://schemas.microsoft.com/office/drawing/2014/main" id="{624144EF-F68C-8CD6-04FF-C5AA80F2C39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50821" y="949275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5" name="Picture 2">
                    <a:extLst>
                      <a:ext uri="{FF2B5EF4-FFF2-40B4-BE49-F238E27FC236}">
                        <a16:creationId xmlns:a16="http://schemas.microsoft.com/office/drawing/2014/main" id="{7C83551A-E4CA-EEEE-EAC0-3851BB97B92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070958">
                    <a:off x="657626" y="90403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6" name="Picture 2">
                    <a:extLst>
                      <a:ext uri="{FF2B5EF4-FFF2-40B4-BE49-F238E27FC236}">
                        <a16:creationId xmlns:a16="http://schemas.microsoft.com/office/drawing/2014/main" id="{967303BC-9BEC-20BA-510C-B0844AC8F4B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87489" y="933711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7" name="Picture 2">
                    <a:extLst>
                      <a:ext uri="{FF2B5EF4-FFF2-40B4-BE49-F238E27FC236}">
                        <a16:creationId xmlns:a16="http://schemas.microsoft.com/office/drawing/2014/main" id="{2EEE9940-B7E9-D7A1-A430-7406D2EFF41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98741" y="958187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8" name="Picture 2">
                    <a:extLst>
                      <a:ext uri="{FF2B5EF4-FFF2-40B4-BE49-F238E27FC236}">
                        <a16:creationId xmlns:a16="http://schemas.microsoft.com/office/drawing/2014/main" id="{AAD56E7D-C209-E261-F988-F22174C3E20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62755">
                    <a:off x="601373" y="963297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9" name="Picture 2">
                    <a:extLst>
                      <a:ext uri="{FF2B5EF4-FFF2-40B4-BE49-F238E27FC236}">
                        <a16:creationId xmlns:a16="http://schemas.microsoft.com/office/drawing/2014/main" id="{691A624E-71D7-FCD7-204B-7C0B7F0BB2D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09879" y="194935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0" name="Picture 2">
                    <a:extLst>
                      <a:ext uri="{FF2B5EF4-FFF2-40B4-BE49-F238E27FC236}">
                        <a16:creationId xmlns:a16="http://schemas.microsoft.com/office/drawing/2014/main" id="{F6828AA4-2F19-BA7F-C934-A79A57EC1AF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87145" y="192694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1" name="Picture 2">
                    <a:extLst>
                      <a:ext uri="{FF2B5EF4-FFF2-40B4-BE49-F238E27FC236}">
                        <a16:creationId xmlns:a16="http://schemas.microsoft.com/office/drawing/2014/main" id="{0ED281B5-4ED3-2A5F-C9AA-14CB47008B9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24993" y="224005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2" name="Picture 2">
                    <a:extLst>
                      <a:ext uri="{FF2B5EF4-FFF2-40B4-BE49-F238E27FC236}">
                        <a16:creationId xmlns:a16="http://schemas.microsoft.com/office/drawing/2014/main" id="{0994328E-F977-ABF8-B40A-0986ED374D6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4839" y="247823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3" name="Picture 2">
                    <a:extLst>
                      <a:ext uri="{FF2B5EF4-FFF2-40B4-BE49-F238E27FC236}">
                        <a16:creationId xmlns:a16="http://schemas.microsoft.com/office/drawing/2014/main" id="{39D5764F-B59B-1323-8289-5D4FF74BA3C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5096126" flipV="1">
                    <a:off x="292717" y="17912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4" name="Picture 2">
                    <a:extLst>
                      <a:ext uri="{FF2B5EF4-FFF2-40B4-BE49-F238E27FC236}">
                        <a16:creationId xmlns:a16="http://schemas.microsoft.com/office/drawing/2014/main" id="{6A01D1F8-6FEB-5D34-9C40-45C32421F54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78533" y="221417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5" name="Picture 2">
                    <a:extLst>
                      <a:ext uri="{FF2B5EF4-FFF2-40B4-BE49-F238E27FC236}">
                        <a16:creationId xmlns:a16="http://schemas.microsoft.com/office/drawing/2014/main" id="{7C4DDECC-F59A-F45A-4F6B-938071888CD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40385" y="200120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6" name="Picture 2">
                    <a:extLst>
                      <a:ext uri="{FF2B5EF4-FFF2-40B4-BE49-F238E27FC236}">
                        <a16:creationId xmlns:a16="http://schemas.microsoft.com/office/drawing/2014/main" id="{AE58AEE3-EE25-1BA7-D1B8-C698A64C225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38895" y="276754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7" name="Picture 2">
                    <a:extLst>
                      <a:ext uri="{FF2B5EF4-FFF2-40B4-BE49-F238E27FC236}">
                        <a16:creationId xmlns:a16="http://schemas.microsoft.com/office/drawing/2014/main" id="{3DA828C3-66F8-D98C-E761-9749C1579B7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71605" y="234683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8" name="Picture 2">
                    <a:extLst>
                      <a:ext uri="{FF2B5EF4-FFF2-40B4-BE49-F238E27FC236}">
                        <a16:creationId xmlns:a16="http://schemas.microsoft.com/office/drawing/2014/main" id="{A541A814-CCCE-6927-484D-B6476F56973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55889" y="246530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9" name="Picture 2">
                    <a:extLst>
                      <a:ext uri="{FF2B5EF4-FFF2-40B4-BE49-F238E27FC236}">
                        <a16:creationId xmlns:a16="http://schemas.microsoft.com/office/drawing/2014/main" id="{D8BAE39E-9CE3-5400-E904-E866011DFE9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03428" y="30178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0" name="Picture 2">
                    <a:extLst>
                      <a:ext uri="{FF2B5EF4-FFF2-40B4-BE49-F238E27FC236}">
                        <a16:creationId xmlns:a16="http://schemas.microsoft.com/office/drawing/2014/main" id="{5A2E7FCD-FA20-B1B9-5CEE-37AF44C525B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69476" y="331860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1" name="Picture 2">
                    <a:extLst>
                      <a:ext uri="{FF2B5EF4-FFF2-40B4-BE49-F238E27FC236}">
                        <a16:creationId xmlns:a16="http://schemas.microsoft.com/office/drawing/2014/main" id="{6FBDB725-1F4C-838A-2D82-0EDC9903347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89907" y="346269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2" name="Picture 2">
                    <a:extLst>
                      <a:ext uri="{FF2B5EF4-FFF2-40B4-BE49-F238E27FC236}">
                        <a16:creationId xmlns:a16="http://schemas.microsoft.com/office/drawing/2014/main" id="{B79468F6-03C2-AB7F-CAFB-51895ACF355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14805" y="43711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3" name="Picture 2">
                    <a:extLst>
                      <a:ext uri="{FF2B5EF4-FFF2-40B4-BE49-F238E27FC236}">
                        <a16:creationId xmlns:a16="http://schemas.microsoft.com/office/drawing/2014/main" id="{9B492F3E-03B3-36F0-E11C-B4FED6BAF4F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8061" y="394993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4" name="Picture 2">
                    <a:extLst>
                      <a:ext uri="{FF2B5EF4-FFF2-40B4-BE49-F238E27FC236}">
                        <a16:creationId xmlns:a16="http://schemas.microsoft.com/office/drawing/2014/main" id="{A0025511-35B9-1704-203C-7B3DB05813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674651" y="351712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5" name="Picture 2">
                    <a:extLst>
                      <a:ext uri="{FF2B5EF4-FFF2-40B4-BE49-F238E27FC236}">
                        <a16:creationId xmlns:a16="http://schemas.microsoft.com/office/drawing/2014/main" id="{39AE97D6-B41F-27CE-580E-094495DD3E5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12499" y="383022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6" name="Picture 2">
                    <a:extLst>
                      <a:ext uri="{FF2B5EF4-FFF2-40B4-BE49-F238E27FC236}">
                        <a16:creationId xmlns:a16="http://schemas.microsoft.com/office/drawing/2014/main" id="{B0DB9185-E8F9-BFEC-C238-F397709F2B2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12345" y="406841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7" name="Picture 2">
                    <a:extLst>
                      <a:ext uri="{FF2B5EF4-FFF2-40B4-BE49-F238E27FC236}">
                        <a16:creationId xmlns:a16="http://schemas.microsoft.com/office/drawing/2014/main" id="{64BB769D-0904-6887-95C1-DFFF5E2B42B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09236" y="36416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8" name="Picture 2">
                    <a:extLst>
                      <a:ext uri="{FF2B5EF4-FFF2-40B4-BE49-F238E27FC236}">
                        <a16:creationId xmlns:a16="http://schemas.microsoft.com/office/drawing/2014/main" id="{E717526E-EDB6-F075-7427-F5C33EE4349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169476" y="329548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9" name="Picture 2">
                    <a:extLst>
                      <a:ext uri="{FF2B5EF4-FFF2-40B4-BE49-F238E27FC236}">
                        <a16:creationId xmlns:a16="http://schemas.microsoft.com/office/drawing/2014/main" id="{25A10B0C-5086-7A0C-5CB1-F8297181CC9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99302" y="299923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0" name="Picture 2">
                    <a:extLst>
                      <a:ext uri="{FF2B5EF4-FFF2-40B4-BE49-F238E27FC236}">
                        <a16:creationId xmlns:a16="http://schemas.microsoft.com/office/drawing/2014/main" id="{CB506599-686A-BF4F-5001-5522AA6242A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58529" y="266006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1" name="Picture 2">
                    <a:extLst>
                      <a:ext uri="{FF2B5EF4-FFF2-40B4-BE49-F238E27FC236}">
                        <a16:creationId xmlns:a16="http://schemas.microsoft.com/office/drawing/2014/main" id="{67C30AC2-0212-F8FF-C08C-2D5361C2308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69781" y="29048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2" name="Picture 2">
                    <a:extLst>
                      <a:ext uri="{FF2B5EF4-FFF2-40B4-BE49-F238E27FC236}">
                        <a16:creationId xmlns:a16="http://schemas.microsoft.com/office/drawing/2014/main" id="{4869CBD2-0D87-C50B-BF4C-A27164F4C52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69934" y="320706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3" name="Picture 2">
                    <a:extLst>
                      <a:ext uri="{FF2B5EF4-FFF2-40B4-BE49-F238E27FC236}">
                        <a16:creationId xmlns:a16="http://schemas.microsoft.com/office/drawing/2014/main" id="{04762136-8842-350A-43B7-0065E95E21F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427891" y="359137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4" name="Picture 2">
                    <a:extLst>
                      <a:ext uri="{FF2B5EF4-FFF2-40B4-BE49-F238E27FC236}">
                        <a16:creationId xmlns:a16="http://schemas.microsoft.com/office/drawing/2014/main" id="{2856410E-88C5-C797-9C28-5AF880DD909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09708" y="419269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5" name="Picture 2">
                    <a:extLst>
                      <a:ext uri="{FF2B5EF4-FFF2-40B4-BE49-F238E27FC236}">
                        <a16:creationId xmlns:a16="http://schemas.microsoft.com/office/drawing/2014/main" id="{F8F768F0-2659-98A1-9AE6-475207970D4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16783" y="375258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6" name="Picture 2">
                    <a:extLst>
                      <a:ext uri="{FF2B5EF4-FFF2-40B4-BE49-F238E27FC236}">
                        <a16:creationId xmlns:a16="http://schemas.microsoft.com/office/drawing/2014/main" id="{237DA88F-7811-2D0C-7C22-A9E368A956B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01067" y="387105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7" name="Picture 2">
                    <a:extLst>
                      <a:ext uri="{FF2B5EF4-FFF2-40B4-BE49-F238E27FC236}">
                        <a16:creationId xmlns:a16="http://schemas.microsoft.com/office/drawing/2014/main" id="{B185E054-0999-BA31-6B8B-C3B585CA95A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48606" y="442358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8" name="Picture 2">
                    <a:extLst>
                      <a:ext uri="{FF2B5EF4-FFF2-40B4-BE49-F238E27FC236}">
                        <a16:creationId xmlns:a16="http://schemas.microsoft.com/office/drawing/2014/main" id="{2F4BB572-9149-78B7-859C-5943AA68668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99245" y="496254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9" name="Picture 2">
                    <a:extLst>
                      <a:ext uri="{FF2B5EF4-FFF2-40B4-BE49-F238E27FC236}">
                        <a16:creationId xmlns:a16="http://schemas.microsoft.com/office/drawing/2014/main" id="{F460947F-2355-D884-1B6F-4F77A5FDE6C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7179" y="507800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0" name="Picture 2">
                    <a:extLst>
                      <a:ext uri="{FF2B5EF4-FFF2-40B4-BE49-F238E27FC236}">
                        <a16:creationId xmlns:a16="http://schemas.microsoft.com/office/drawing/2014/main" id="{DAB81B00-26D0-AA9F-7486-E776CB06392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27025" y="531618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1" name="Picture 2">
                    <a:extLst>
                      <a:ext uri="{FF2B5EF4-FFF2-40B4-BE49-F238E27FC236}">
                        <a16:creationId xmlns:a16="http://schemas.microsoft.com/office/drawing/2014/main" id="{1096DBDD-88BB-A0C4-47AD-234F9626C81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44480" y="440498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2" name="Picture 2">
                    <a:extLst>
                      <a:ext uri="{FF2B5EF4-FFF2-40B4-BE49-F238E27FC236}">
                        <a16:creationId xmlns:a16="http://schemas.microsoft.com/office/drawing/2014/main" id="{446E8890-9DF5-F080-88C0-5638777FB82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03707" y="406581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3" name="Picture 2">
                    <a:extLst>
                      <a:ext uri="{FF2B5EF4-FFF2-40B4-BE49-F238E27FC236}">
                        <a16:creationId xmlns:a16="http://schemas.microsoft.com/office/drawing/2014/main" id="{426AC78A-31EA-0F2A-D485-8F13600CB35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14959" y="431058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4" name="Picture 2">
                    <a:extLst>
                      <a:ext uri="{FF2B5EF4-FFF2-40B4-BE49-F238E27FC236}">
                        <a16:creationId xmlns:a16="http://schemas.microsoft.com/office/drawing/2014/main" id="{2C3FD938-0FE7-B51A-DA4F-B564EAE2F44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15112" y="46128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5" name="Picture 2">
                    <a:extLst>
                      <a:ext uri="{FF2B5EF4-FFF2-40B4-BE49-F238E27FC236}">
                        <a16:creationId xmlns:a16="http://schemas.microsoft.com/office/drawing/2014/main" id="{57249829-55EB-15F0-17D7-3ECD568CA0D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142571" y="483915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6" name="Picture 2">
                    <a:extLst>
                      <a:ext uri="{FF2B5EF4-FFF2-40B4-BE49-F238E27FC236}">
                        <a16:creationId xmlns:a16="http://schemas.microsoft.com/office/drawing/2014/main" id="{DECD44B4-9F58-CEB3-D0E6-98BB248781A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38316" y="557728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7" name="Picture 2">
                    <a:extLst>
                      <a:ext uri="{FF2B5EF4-FFF2-40B4-BE49-F238E27FC236}">
                        <a16:creationId xmlns:a16="http://schemas.microsoft.com/office/drawing/2014/main" id="{A3BD2886-3A5C-8124-9B0C-DD6A7FC50E3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71026" y="515657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8" name="Picture 2">
                    <a:extLst>
                      <a:ext uri="{FF2B5EF4-FFF2-40B4-BE49-F238E27FC236}">
                        <a16:creationId xmlns:a16="http://schemas.microsoft.com/office/drawing/2014/main" id="{517AF928-109D-2C0B-B472-CBE2D49486C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655310" y="527504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9" name="Picture 2">
                    <a:extLst>
                      <a:ext uri="{FF2B5EF4-FFF2-40B4-BE49-F238E27FC236}">
                        <a16:creationId xmlns:a16="http://schemas.microsoft.com/office/drawing/2014/main" id="{E6D7ABD6-E176-27ED-749E-119E66D9AF4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02849" y="582757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0" name="Picture 2">
                    <a:extLst>
                      <a:ext uri="{FF2B5EF4-FFF2-40B4-BE49-F238E27FC236}">
                        <a16:creationId xmlns:a16="http://schemas.microsoft.com/office/drawing/2014/main" id="{B51F6F6C-14BB-3DEE-2C74-A74BC0D3E38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39071" y="58139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1" name="Picture 2">
                    <a:extLst>
                      <a:ext uri="{FF2B5EF4-FFF2-40B4-BE49-F238E27FC236}">
                        <a16:creationId xmlns:a16="http://schemas.microsoft.com/office/drawing/2014/main" id="{57E34E61-EF48-E8CB-9862-115E88EAB89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68897" y="612834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2" name="Picture 2">
                    <a:extLst>
                      <a:ext uri="{FF2B5EF4-FFF2-40B4-BE49-F238E27FC236}">
                        <a16:creationId xmlns:a16="http://schemas.microsoft.com/office/drawing/2014/main" id="{2F4B0EE4-45C7-2AC5-3435-BF801E22FC0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68744" y="631211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3" name="Picture 2">
                    <a:extLst>
                      <a:ext uri="{FF2B5EF4-FFF2-40B4-BE49-F238E27FC236}">
                        <a16:creationId xmlns:a16="http://schemas.microsoft.com/office/drawing/2014/main" id="{4B20C6BD-C577-1316-BA68-7181733FA21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6898" y="67993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4" name="Picture 2">
                    <a:extLst>
                      <a:ext uri="{FF2B5EF4-FFF2-40B4-BE49-F238E27FC236}">
                        <a16:creationId xmlns:a16="http://schemas.microsoft.com/office/drawing/2014/main" id="{79B2D46B-DBC3-F42F-4CCF-441B13B05E6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753488" y="636653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5" name="Picture 2">
                    <a:extLst>
                      <a:ext uri="{FF2B5EF4-FFF2-40B4-BE49-F238E27FC236}">
                        <a16:creationId xmlns:a16="http://schemas.microsoft.com/office/drawing/2014/main" id="{CB7E7B5A-7D9F-A006-8B0B-FA190C221FB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91336" y="667963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6" name="Picture 2">
                    <a:extLst>
                      <a:ext uri="{FF2B5EF4-FFF2-40B4-BE49-F238E27FC236}">
                        <a16:creationId xmlns:a16="http://schemas.microsoft.com/office/drawing/2014/main" id="{D9789F7D-8B1F-6020-D831-FC18BFC9C2C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91182" y="69178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7" name="Picture 2">
                    <a:extLst>
                      <a:ext uri="{FF2B5EF4-FFF2-40B4-BE49-F238E27FC236}">
                        <a16:creationId xmlns:a16="http://schemas.microsoft.com/office/drawing/2014/main" id="{16CCCEA6-E877-56EB-2523-5D7E69DC9A6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88073" y="649105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8" name="Picture 2">
                    <a:extLst>
                      <a:ext uri="{FF2B5EF4-FFF2-40B4-BE49-F238E27FC236}">
                        <a16:creationId xmlns:a16="http://schemas.microsoft.com/office/drawing/2014/main" id="{22C1BCDD-6C3E-2C8D-6FC4-D355D9795F8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68897" y="61052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9" name="Picture 2">
                    <a:extLst>
                      <a:ext uri="{FF2B5EF4-FFF2-40B4-BE49-F238E27FC236}">
                        <a16:creationId xmlns:a16="http://schemas.microsoft.com/office/drawing/2014/main" id="{97FD1E90-D320-7B02-17B5-BB93EA9D05D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98723" y="580897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0" name="Picture 2">
                    <a:extLst>
                      <a:ext uri="{FF2B5EF4-FFF2-40B4-BE49-F238E27FC236}">
                        <a16:creationId xmlns:a16="http://schemas.microsoft.com/office/drawing/2014/main" id="{F29F49FC-82C1-A934-B4B6-BA06F725C06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457950" y="546980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1" name="Picture 2">
                    <a:extLst>
                      <a:ext uri="{FF2B5EF4-FFF2-40B4-BE49-F238E27FC236}">
                        <a16:creationId xmlns:a16="http://schemas.microsoft.com/office/drawing/2014/main" id="{1B3D0054-471C-CBFD-01EE-AA4C71C4085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69202" y="571456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2" name="Picture 2">
                    <a:extLst>
                      <a:ext uri="{FF2B5EF4-FFF2-40B4-BE49-F238E27FC236}">
                        <a16:creationId xmlns:a16="http://schemas.microsoft.com/office/drawing/2014/main" id="{CD95C4C4-9012-038D-6547-47D18CE0F46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669355" y="601680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3" name="Picture 2">
                    <a:extLst>
                      <a:ext uri="{FF2B5EF4-FFF2-40B4-BE49-F238E27FC236}">
                        <a16:creationId xmlns:a16="http://schemas.microsoft.com/office/drawing/2014/main" id="{A7050978-3A39-FF33-BA10-B912F5B0DED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06728" y="644078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4" name="Picture 2">
                    <a:extLst>
                      <a:ext uri="{FF2B5EF4-FFF2-40B4-BE49-F238E27FC236}">
                        <a16:creationId xmlns:a16="http://schemas.microsoft.com/office/drawing/2014/main" id="{A311A5F8-F825-8F5D-20DA-D1866A4B8B7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04913" y="511683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5" name="Picture 2">
                    <a:extLst>
                      <a:ext uri="{FF2B5EF4-FFF2-40B4-BE49-F238E27FC236}">
                        <a16:creationId xmlns:a16="http://schemas.microsoft.com/office/drawing/2014/main" id="{6847FE2C-5B53-3222-3D0C-5150AFCAB87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03091" y="620832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6" name="Picture 2">
                    <a:extLst>
                      <a:ext uri="{FF2B5EF4-FFF2-40B4-BE49-F238E27FC236}">
                        <a16:creationId xmlns:a16="http://schemas.microsoft.com/office/drawing/2014/main" id="{0B2AC28B-AB1E-78B9-D2E4-DF2376F8DB0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40939" y="65214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7" name="Picture 2">
                    <a:extLst>
                      <a:ext uri="{FF2B5EF4-FFF2-40B4-BE49-F238E27FC236}">
                        <a16:creationId xmlns:a16="http://schemas.microsoft.com/office/drawing/2014/main" id="{C7A1B7A1-ECA1-59C6-8854-C331B0F2ECE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1273127">
                    <a:off x="133855" y="560279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8" name="Picture 2">
                    <a:extLst>
                      <a:ext uri="{FF2B5EF4-FFF2-40B4-BE49-F238E27FC236}">
                        <a16:creationId xmlns:a16="http://schemas.microsoft.com/office/drawing/2014/main" id="{7DC1EADE-6AFD-F2F6-9ED7-BD929EF3936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542675">
                    <a:off x="164730" y="60237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8403685E-4D05-166C-8AF6-F26F67746CA1}"/>
                    </a:ext>
                  </a:extLst>
                </p:cNvPr>
                <p:cNvGrpSpPr/>
                <p:nvPr/>
              </p:nvGrpSpPr>
              <p:grpSpPr>
                <a:xfrm rot="5400000">
                  <a:off x="1466379" y="8429487"/>
                  <a:ext cx="672209" cy="2397247"/>
                  <a:chOff x="5124601" y="5489293"/>
                  <a:chExt cx="672209" cy="2397247"/>
                </a:xfrm>
              </p:grpSpPr>
              <p:pic>
                <p:nvPicPr>
                  <p:cNvPr id="114" name="Picture 2">
                    <a:extLst>
                      <a:ext uri="{FF2B5EF4-FFF2-40B4-BE49-F238E27FC236}">
                        <a16:creationId xmlns:a16="http://schemas.microsoft.com/office/drawing/2014/main" id="{AC11DF4F-4F17-A720-FE38-DC901F9DC7C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486378" y="699799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5" name="Picture 2">
                    <a:extLst>
                      <a:ext uri="{FF2B5EF4-FFF2-40B4-BE49-F238E27FC236}">
                        <a16:creationId xmlns:a16="http://schemas.microsoft.com/office/drawing/2014/main" id="{7AA92841-29DA-E1AD-D74B-A10B85A6A5C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724675" y="751978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6" name="Picture 2">
                    <a:extLst>
                      <a:ext uri="{FF2B5EF4-FFF2-40B4-BE49-F238E27FC236}">
                        <a16:creationId xmlns:a16="http://schemas.microsoft.com/office/drawing/2014/main" id="{84DA2B86-649E-22C1-0091-A640FA09164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8592519" flipH="1">
                    <a:off x="5272279" y="747556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7" name="Picture 2">
                    <a:extLst>
                      <a:ext uri="{FF2B5EF4-FFF2-40B4-BE49-F238E27FC236}">
                        <a16:creationId xmlns:a16="http://schemas.microsoft.com/office/drawing/2014/main" id="{20F4292D-A14F-5DF4-C5C0-258637D3DA9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633301" y="734070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8" name="Picture 2">
                    <a:extLst>
                      <a:ext uri="{FF2B5EF4-FFF2-40B4-BE49-F238E27FC236}">
                        <a16:creationId xmlns:a16="http://schemas.microsoft.com/office/drawing/2014/main" id="{A5690004-3248-8E99-B991-D25CDB898B8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7484025" flipH="1">
                    <a:off x="5490504" y="697940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9" name="Picture 2">
                    <a:extLst>
                      <a:ext uri="{FF2B5EF4-FFF2-40B4-BE49-F238E27FC236}">
                        <a16:creationId xmlns:a16="http://schemas.microsoft.com/office/drawing/2014/main" id="{56C2E0A0-33BA-80F4-9A35-0E5FBAE4054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420025" y="688499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0" name="Picture 2">
                    <a:extLst>
                      <a:ext uri="{FF2B5EF4-FFF2-40B4-BE49-F238E27FC236}">
                        <a16:creationId xmlns:a16="http://schemas.microsoft.com/office/drawing/2014/main" id="{B0CD93D3-ED9B-C789-BFFF-B25578275BC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319872" y="71872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1" name="Picture 2">
                    <a:extLst>
                      <a:ext uri="{FF2B5EF4-FFF2-40B4-BE49-F238E27FC236}">
                        <a16:creationId xmlns:a16="http://schemas.microsoft.com/office/drawing/2014/main" id="{D74A38C7-D93C-BB93-6180-BF312BBF7D2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472707" y="744234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2" name="Picture 2">
                    <a:extLst>
                      <a:ext uri="{FF2B5EF4-FFF2-40B4-BE49-F238E27FC236}">
                        <a16:creationId xmlns:a16="http://schemas.microsoft.com/office/drawing/2014/main" id="{45097686-4E78-F460-8201-A9A41DAD9F2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579964" y="548929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3" name="Picture 2">
                    <a:extLst>
                      <a:ext uri="{FF2B5EF4-FFF2-40B4-BE49-F238E27FC236}">
                        <a16:creationId xmlns:a16="http://schemas.microsoft.com/office/drawing/2014/main" id="{090C9CFB-2453-D230-1B5A-16F27FE97AA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7484025" flipH="1">
                    <a:off x="5405895" y="571740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4" name="Picture 2">
                    <a:extLst>
                      <a:ext uri="{FF2B5EF4-FFF2-40B4-BE49-F238E27FC236}">
                        <a16:creationId xmlns:a16="http://schemas.microsoft.com/office/drawing/2014/main" id="{B4A4A77E-2710-C04E-84CC-9A3375DBDE6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341362" y="596768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5" name="Picture 2">
                    <a:extLst>
                      <a:ext uri="{FF2B5EF4-FFF2-40B4-BE49-F238E27FC236}">
                        <a16:creationId xmlns:a16="http://schemas.microsoft.com/office/drawing/2014/main" id="{BE357C60-62D1-174F-5804-6DB2EC532BB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605140" y="59540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6" name="Picture 2">
                    <a:extLst>
                      <a:ext uri="{FF2B5EF4-FFF2-40B4-BE49-F238E27FC236}">
                        <a16:creationId xmlns:a16="http://schemas.microsoft.com/office/drawing/2014/main" id="{5B49FACE-D99A-D317-C319-439C4E2B1C2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475314" y="626846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7" name="Picture 2">
                    <a:extLst>
                      <a:ext uri="{FF2B5EF4-FFF2-40B4-BE49-F238E27FC236}">
                        <a16:creationId xmlns:a16="http://schemas.microsoft.com/office/drawing/2014/main" id="{C901AB2E-0776-763F-EDDE-A7E74A48C8D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575467" y="645222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8" name="Picture 2">
                    <a:extLst>
                      <a:ext uri="{FF2B5EF4-FFF2-40B4-BE49-F238E27FC236}">
                        <a16:creationId xmlns:a16="http://schemas.microsoft.com/office/drawing/2014/main" id="{A8CA16DD-C7D5-D441-38D9-4653E2DAA49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537313" y="693946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9" name="Picture 2">
                    <a:extLst>
                      <a:ext uri="{FF2B5EF4-FFF2-40B4-BE49-F238E27FC236}">
                        <a16:creationId xmlns:a16="http://schemas.microsoft.com/office/drawing/2014/main" id="{10FB1763-4E80-9D5B-23F0-E60BDD34066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3324499" flipH="1">
                    <a:off x="5328027" y="630353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0" name="Picture 2">
                    <a:extLst>
                      <a:ext uri="{FF2B5EF4-FFF2-40B4-BE49-F238E27FC236}">
                        <a16:creationId xmlns:a16="http://schemas.microsoft.com/office/drawing/2014/main" id="{8497FB51-809F-3EFC-A02E-79B8A9CB132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252875" y="681975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1" name="Picture 2">
                    <a:extLst>
                      <a:ext uri="{FF2B5EF4-FFF2-40B4-BE49-F238E27FC236}">
                        <a16:creationId xmlns:a16="http://schemas.microsoft.com/office/drawing/2014/main" id="{9826EB43-E5F3-C177-0374-E094D394900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353029" y="705793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2" name="Picture 2">
                    <a:extLst>
                      <a:ext uri="{FF2B5EF4-FFF2-40B4-BE49-F238E27FC236}">
                        <a16:creationId xmlns:a16="http://schemas.microsoft.com/office/drawing/2014/main" id="{FE58B887-8A3D-9679-A9A2-808640DDBC4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7484025" flipH="1">
                    <a:off x="5556138" y="663117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3" name="Picture 2">
                    <a:extLst>
                      <a:ext uri="{FF2B5EF4-FFF2-40B4-BE49-F238E27FC236}">
                        <a16:creationId xmlns:a16="http://schemas.microsoft.com/office/drawing/2014/main" id="{046B62A3-C1F3-2535-4B4A-58A7D80D232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475314" y="624533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4" name="Picture 2">
                    <a:extLst>
                      <a:ext uri="{FF2B5EF4-FFF2-40B4-BE49-F238E27FC236}">
                        <a16:creationId xmlns:a16="http://schemas.microsoft.com/office/drawing/2014/main" id="{531EF20B-F6F6-01FE-8DF3-6FFB4129DA5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7484025" flipH="1">
                    <a:off x="5345488" y="594909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5" name="Picture 2">
                    <a:extLst>
                      <a:ext uri="{FF2B5EF4-FFF2-40B4-BE49-F238E27FC236}">
                        <a16:creationId xmlns:a16="http://schemas.microsoft.com/office/drawing/2014/main" id="{A6C57068-DA59-AD2D-80EE-3D739254735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386261" y="560992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6" name="Picture 2">
                    <a:extLst>
                      <a:ext uri="{FF2B5EF4-FFF2-40B4-BE49-F238E27FC236}">
                        <a16:creationId xmlns:a16="http://schemas.microsoft.com/office/drawing/2014/main" id="{CB848370-D1C3-1595-01DC-65F10E7CC1D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275009" y="585468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7" name="Picture 2">
                    <a:extLst>
                      <a:ext uri="{FF2B5EF4-FFF2-40B4-BE49-F238E27FC236}">
                        <a16:creationId xmlns:a16="http://schemas.microsoft.com/office/drawing/2014/main" id="{7627B751-23D1-41F5-17E5-6ED8F9C5674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174856" y="615692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8" name="Picture 2">
                    <a:extLst>
                      <a:ext uri="{FF2B5EF4-FFF2-40B4-BE49-F238E27FC236}">
                        <a16:creationId xmlns:a16="http://schemas.microsoft.com/office/drawing/2014/main" id="{4C53E2F6-199F-CD19-29A0-E32BD4BE1A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337483" y="658090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9" name="Picture 2">
                    <a:extLst>
                      <a:ext uri="{FF2B5EF4-FFF2-40B4-BE49-F238E27FC236}">
                        <a16:creationId xmlns:a16="http://schemas.microsoft.com/office/drawing/2014/main" id="{ACD6BDCA-5FF4-4AC6-8E99-6E9D9C48A2C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7484025" flipH="1">
                    <a:off x="5541120" y="634844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0" name="Picture 2">
                    <a:extLst>
                      <a:ext uri="{FF2B5EF4-FFF2-40B4-BE49-F238E27FC236}">
                        <a16:creationId xmlns:a16="http://schemas.microsoft.com/office/drawing/2014/main" id="{3C51163F-95D1-E6FD-8BE2-B5E55ACF070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703272" y="66615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1" name="Picture 2">
                    <a:extLst>
                      <a:ext uri="{FF2B5EF4-FFF2-40B4-BE49-F238E27FC236}">
                        <a16:creationId xmlns:a16="http://schemas.microsoft.com/office/drawing/2014/main" id="{5529F2BA-3208-6368-2F4D-655499AA16D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725406" y="569647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2" name="Picture 2">
                    <a:extLst>
                      <a:ext uri="{FF2B5EF4-FFF2-40B4-BE49-F238E27FC236}">
                        <a16:creationId xmlns:a16="http://schemas.microsoft.com/office/drawing/2014/main" id="{A66211CF-71E9-06ED-3FF2-CF680562675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625253" y="599871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FC7F75E5-DDEE-E0AE-4C1C-5C225CB93C8A}"/>
                    </a:ext>
                  </a:extLst>
                </p:cNvPr>
                <p:cNvGrpSpPr/>
                <p:nvPr/>
              </p:nvGrpSpPr>
              <p:grpSpPr>
                <a:xfrm flipH="1">
                  <a:off x="2665022" y="1898245"/>
                  <a:ext cx="915956" cy="8060834"/>
                  <a:chOff x="61558" y="1938896"/>
                  <a:chExt cx="915956" cy="8060834"/>
                </a:xfrm>
              </p:grpSpPr>
              <p:pic>
                <p:nvPicPr>
                  <p:cNvPr id="18" name="Picture 2">
                    <a:extLst>
                      <a:ext uri="{FF2B5EF4-FFF2-40B4-BE49-F238E27FC236}">
                        <a16:creationId xmlns:a16="http://schemas.microsoft.com/office/drawing/2014/main" id="{1DB93143-5BA5-4D97-E375-93BE6EA9ECC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57833" y="685787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" name="Picture 2">
                    <a:extLst>
                      <a:ext uri="{FF2B5EF4-FFF2-40B4-BE49-F238E27FC236}">
                        <a16:creationId xmlns:a16="http://schemas.microsoft.com/office/drawing/2014/main" id="{77E83FF0-ACFE-AEFD-EAE3-9DE5C6377DC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10910" y="72237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" name="Picture 2">
                    <a:extLst>
                      <a:ext uri="{FF2B5EF4-FFF2-40B4-BE49-F238E27FC236}">
                        <a16:creationId xmlns:a16="http://schemas.microsoft.com/office/drawing/2014/main" id="{79F42E70-B399-8304-1C2C-661699CE4AB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618264" y="722797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" name="Picture 2">
                    <a:extLst>
                      <a:ext uri="{FF2B5EF4-FFF2-40B4-BE49-F238E27FC236}">
                        <a16:creationId xmlns:a16="http://schemas.microsoft.com/office/drawing/2014/main" id="{F3DCB442-8105-04EC-D13A-B58516E9240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08775" y="751134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" name="Picture 2">
                    <a:extLst>
                      <a:ext uri="{FF2B5EF4-FFF2-40B4-BE49-F238E27FC236}">
                        <a16:creationId xmlns:a16="http://schemas.microsoft.com/office/drawing/2014/main" id="{F8E3D849-9706-EC13-37DB-53D647F388E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8621" y="77495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" name="Picture 2">
                    <a:extLst>
                      <a:ext uri="{FF2B5EF4-FFF2-40B4-BE49-F238E27FC236}">
                        <a16:creationId xmlns:a16="http://schemas.microsoft.com/office/drawing/2014/main" id="{FC74B30D-C059-EF27-CC88-6974436D7A6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10910" y="720059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" name="Picture 2">
                    <a:extLst>
                      <a:ext uri="{FF2B5EF4-FFF2-40B4-BE49-F238E27FC236}">
                        <a16:creationId xmlns:a16="http://schemas.microsoft.com/office/drawing/2014/main" id="{2E72779D-B650-9747-51AE-7831284A588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53707" y="683928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5" name="Picture 2">
                    <a:extLst>
                      <a:ext uri="{FF2B5EF4-FFF2-40B4-BE49-F238E27FC236}">
                        <a16:creationId xmlns:a16="http://schemas.microsoft.com/office/drawing/2014/main" id="{CC768B1D-A4D2-13CC-9E1A-063C6554FF0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24186" y="674487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6" name="Picture 2">
                    <a:extLst>
                      <a:ext uri="{FF2B5EF4-FFF2-40B4-BE49-F238E27FC236}">
                        <a16:creationId xmlns:a16="http://schemas.microsoft.com/office/drawing/2014/main" id="{339BE934-5CCE-81A7-C91C-11A14A4A8DE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24339" y="704711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>
                    <a:extLst>
                      <a:ext uri="{FF2B5EF4-FFF2-40B4-BE49-F238E27FC236}">
                        <a16:creationId xmlns:a16="http://schemas.microsoft.com/office/drawing/2014/main" id="{6B502A18-4BA7-CCCE-1AB1-D94C6F154FE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71504" y="73022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8" name="Picture 2">
                    <a:extLst>
                      <a:ext uri="{FF2B5EF4-FFF2-40B4-BE49-F238E27FC236}">
                        <a16:creationId xmlns:a16="http://schemas.microsoft.com/office/drawing/2014/main" id="{B847CDA9-05A9-61FD-1047-2B7A227DE7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22677" y="803883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9" name="Picture 2">
                    <a:extLst>
                      <a:ext uri="{FF2B5EF4-FFF2-40B4-BE49-F238E27FC236}">
                        <a16:creationId xmlns:a16="http://schemas.microsoft.com/office/drawing/2014/main" id="{0AB9D51A-B600-9EDC-B8A0-D67BCBC66CC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55387" y="761812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0" name="Picture 2">
                    <a:extLst>
                      <a:ext uri="{FF2B5EF4-FFF2-40B4-BE49-F238E27FC236}">
                        <a16:creationId xmlns:a16="http://schemas.microsoft.com/office/drawing/2014/main" id="{6EF7A148-0D69-C364-144D-229A256F4F8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39671" y="773659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1" name="Picture 2">
                    <a:extLst>
                      <a:ext uri="{FF2B5EF4-FFF2-40B4-BE49-F238E27FC236}">
                        <a16:creationId xmlns:a16="http://schemas.microsoft.com/office/drawing/2014/main" id="{32377111-1D6F-30A7-6748-856939454D5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87210" y="82891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2" name="Picture 2">
                    <a:extLst>
                      <a:ext uri="{FF2B5EF4-FFF2-40B4-BE49-F238E27FC236}">
                        <a16:creationId xmlns:a16="http://schemas.microsoft.com/office/drawing/2014/main" id="{6B283BE0-918D-B2BE-06A5-E379F642989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53258" y="858990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3" name="Picture 2">
                    <a:extLst>
                      <a:ext uri="{FF2B5EF4-FFF2-40B4-BE49-F238E27FC236}">
                        <a16:creationId xmlns:a16="http://schemas.microsoft.com/office/drawing/2014/main" id="{EEC4E1C1-1EF7-5BA5-4473-02BD228E59C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73689" y="873399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4" name="Picture 2">
                    <a:extLst>
                      <a:ext uri="{FF2B5EF4-FFF2-40B4-BE49-F238E27FC236}">
                        <a16:creationId xmlns:a16="http://schemas.microsoft.com/office/drawing/2014/main" id="{A59F1795-DFD2-9E75-CA08-0133935CF0B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79133" y="964194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5" name="Picture 2">
                    <a:extLst>
                      <a:ext uri="{FF2B5EF4-FFF2-40B4-BE49-F238E27FC236}">
                        <a16:creationId xmlns:a16="http://schemas.microsoft.com/office/drawing/2014/main" id="{0F168989-CC9B-7BD7-AA57-B02270127B9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11843" y="92212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6" name="Picture 2">
                    <a:extLst>
                      <a:ext uri="{FF2B5EF4-FFF2-40B4-BE49-F238E27FC236}">
                        <a16:creationId xmlns:a16="http://schemas.microsoft.com/office/drawing/2014/main" id="{A829F0CF-7D8B-BA5B-B932-8C0D540A0B5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758433" y="878841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7" name="Picture 2">
                    <a:extLst>
                      <a:ext uri="{FF2B5EF4-FFF2-40B4-BE49-F238E27FC236}">
                        <a16:creationId xmlns:a16="http://schemas.microsoft.com/office/drawing/2014/main" id="{BB86AACF-BE07-EE9B-93C0-5336E2F91A5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96281" y="91015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8" name="Picture 2">
                    <a:extLst>
                      <a:ext uri="{FF2B5EF4-FFF2-40B4-BE49-F238E27FC236}">
                        <a16:creationId xmlns:a16="http://schemas.microsoft.com/office/drawing/2014/main" id="{AE2F977F-0BD0-E292-CE32-B6EEAACD725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89394" y="936572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9" name="Picture 2">
                    <a:extLst>
                      <a:ext uri="{FF2B5EF4-FFF2-40B4-BE49-F238E27FC236}">
                        <a16:creationId xmlns:a16="http://schemas.microsoft.com/office/drawing/2014/main" id="{CFDA4A13-1533-5595-C658-C6CFADD6021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93018" y="891293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0" name="Picture 2">
                    <a:extLst>
                      <a:ext uri="{FF2B5EF4-FFF2-40B4-BE49-F238E27FC236}">
                        <a16:creationId xmlns:a16="http://schemas.microsoft.com/office/drawing/2014/main" id="{A44206A3-F355-CCB2-0D22-0DB68FFAF42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53258" y="856677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1" name="Picture 2">
                    <a:extLst>
                      <a:ext uri="{FF2B5EF4-FFF2-40B4-BE49-F238E27FC236}">
                        <a16:creationId xmlns:a16="http://schemas.microsoft.com/office/drawing/2014/main" id="{B50F0B3D-B939-FED8-B9C1-0B0B52E0F31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83084" y="82705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2" name="Picture 2">
                    <a:extLst>
                      <a:ext uri="{FF2B5EF4-FFF2-40B4-BE49-F238E27FC236}">
                        <a16:creationId xmlns:a16="http://schemas.microsoft.com/office/drawing/2014/main" id="{2365B0A8-7987-2D61-1F16-B23CE802045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42311" y="793136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3" name="Picture 2">
                    <a:extLst>
                      <a:ext uri="{FF2B5EF4-FFF2-40B4-BE49-F238E27FC236}">
                        <a16:creationId xmlns:a16="http://schemas.microsoft.com/office/drawing/2014/main" id="{9226B19F-CDD2-A470-04A6-5A83B404031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53563" y="817612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4" name="Picture 2">
                    <a:extLst>
                      <a:ext uri="{FF2B5EF4-FFF2-40B4-BE49-F238E27FC236}">
                        <a16:creationId xmlns:a16="http://schemas.microsoft.com/office/drawing/2014/main" id="{A0A13E0A-589C-57AF-DE6A-3DB8792F595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53716" y="847835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5" name="Picture 2">
                    <a:extLst>
                      <a:ext uri="{FF2B5EF4-FFF2-40B4-BE49-F238E27FC236}">
                        <a16:creationId xmlns:a16="http://schemas.microsoft.com/office/drawing/2014/main" id="{37B5A9B5-DE3E-241F-A0E8-5D8E8AA456E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11673" y="886266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6" name="Picture 2">
                    <a:extLst>
                      <a:ext uri="{FF2B5EF4-FFF2-40B4-BE49-F238E27FC236}">
                        <a16:creationId xmlns:a16="http://schemas.microsoft.com/office/drawing/2014/main" id="{1E865A20-1D8B-7CB4-7AAB-47F0B7C6094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67855" y="944458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7" name="Picture 2">
                    <a:extLst>
                      <a:ext uri="{FF2B5EF4-FFF2-40B4-BE49-F238E27FC236}">
                        <a16:creationId xmlns:a16="http://schemas.microsoft.com/office/drawing/2014/main" id="{91FA0AB6-429D-349C-D57F-C4A0EA63CAE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0565" y="902387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8" name="Picture 2">
                    <a:extLst>
                      <a:ext uri="{FF2B5EF4-FFF2-40B4-BE49-F238E27FC236}">
                        <a16:creationId xmlns:a16="http://schemas.microsoft.com/office/drawing/2014/main" id="{AA9D2DAC-4098-ADFE-F4E7-7959F3C406B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84849" y="914234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9" name="Picture 2">
                    <a:extLst>
                      <a:ext uri="{FF2B5EF4-FFF2-40B4-BE49-F238E27FC236}">
                        <a16:creationId xmlns:a16="http://schemas.microsoft.com/office/drawing/2014/main" id="{F1B6A0D0-9872-9496-B26A-E21BE4502AE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50821" y="949275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0" name="Picture 2">
                    <a:extLst>
                      <a:ext uri="{FF2B5EF4-FFF2-40B4-BE49-F238E27FC236}">
                        <a16:creationId xmlns:a16="http://schemas.microsoft.com/office/drawing/2014/main" id="{E2223E71-3237-F078-CC02-C7628527CE2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070958">
                    <a:off x="657626" y="90403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1" name="Picture 2">
                    <a:extLst>
                      <a:ext uri="{FF2B5EF4-FFF2-40B4-BE49-F238E27FC236}">
                        <a16:creationId xmlns:a16="http://schemas.microsoft.com/office/drawing/2014/main" id="{BAF5FCA8-63EB-DBA5-46B7-56B0D211B76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87489" y="933711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2" name="Picture 2">
                    <a:extLst>
                      <a:ext uri="{FF2B5EF4-FFF2-40B4-BE49-F238E27FC236}">
                        <a16:creationId xmlns:a16="http://schemas.microsoft.com/office/drawing/2014/main" id="{D5E1E5B7-38C3-A74F-105D-68337AC440B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98741" y="958187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3" name="Picture 2">
                    <a:extLst>
                      <a:ext uri="{FF2B5EF4-FFF2-40B4-BE49-F238E27FC236}">
                        <a16:creationId xmlns:a16="http://schemas.microsoft.com/office/drawing/2014/main" id="{9734A198-7C25-A6F2-2B39-F16AFDECFFD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62755">
                    <a:off x="601373" y="963297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4" name="Picture 2">
                    <a:extLst>
                      <a:ext uri="{FF2B5EF4-FFF2-40B4-BE49-F238E27FC236}">
                        <a16:creationId xmlns:a16="http://schemas.microsoft.com/office/drawing/2014/main" id="{9FC9D36C-AB49-F9B7-B1FA-90166D05C95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09879" y="194935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5" name="Picture 2">
                    <a:extLst>
                      <a:ext uri="{FF2B5EF4-FFF2-40B4-BE49-F238E27FC236}">
                        <a16:creationId xmlns:a16="http://schemas.microsoft.com/office/drawing/2014/main" id="{2A36760D-82D7-0847-0CE7-CD337089B1C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87145" y="192694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6" name="Picture 2">
                    <a:extLst>
                      <a:ext uri="{FF2B5EF4-FFF2-40B4-BE49-F238E27FC236}">
                        <a16:creationId xmlns:a16="http://schemas.microsoft.com/office/drawing/2014/main" id="{5DF6DBD1-5664-AF63-340F-80C73CEB44C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24993" y="224005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7" name="Picture 2">
                    <a:extLst>
                      <a:ext uri="{FF2B5EF4-FFF2-40B4-BE49-F238E27FC236}">
                        <a16:creationId xmlns:a16="http://schemas.microsoft.com/office/drawing/2014/main" id="{B1741C9B-F8F0-094C-58C0-D0B849F598F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4839" y="247823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8" name="Picture 2">
                    <a:extLst>
                      <a:ext uri="{FF2B5EF4-FFF2-40B4-BE49-F238E27FC236}">
                        <a16:creationId xmlns:a16="http://schemas.microsoft.com/office/drawing/2014/main" id="{22B6EBDF-06FF-5DCE-616A-E6B3821CAB8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5096126" flipV="1">
                    <a:off x="292717" y="17912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9" name="Picture 2">
                    <a:extLst>
                      <a:ext uri="{FF2B5EF4-FFF2-40B4-BE49-F238E27FC236}">
                        <a16:creationId xmlns:a16="http://schemas.microsoft.com/office/drawing/2014/main" id="{B3D70D78-F3E1-F791-D38A-00127CB2557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78533" y="221417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0" name="Picture 2">
                    <a:extLst>
                      <a:ext uri="{FF2B5EF4-FFF2-40B4-BE49-F238E27FC236}">
                        <a16:creationId xmlns:a16="http://schemas.microsoft.com/office/drawing/2014/main" id="{D0B80649-28B7-941A-8BE0-66D91E8E64A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40385" y="200120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1" name="Picture 2">
                    <a:extLst>
                      <a:ext uri="{FF2B5EF4-FFF2-40B4-BE49-F238E27FC236}">
                        <a16:creationId xmlns:a16="http://schemas.microsoft.com/office/drawing/2014/main" id="{09128FE7-4147-D27B-DD52-E6A455DC023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38895" y="276754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2" name="Picture 2">
                    <a:extLst>
                      <a:ext uri="{FF2B5EF4-FFF2-40B4-BE49-F238E27FC236}">
                        <a16:creationId xmlns:a16="http://schemas.microsoft.com/office/drawing/2014/main" id="{3727DE26-3C1C-C5B2-135A-EC26F60CD92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71605" y="234683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3" name="Picture 2">
                    <a:extLst>
                      <a:ext uri="{FF2B5EF4-FFF2-40B4-BE49-F238E27FC236}">
                        <a16:creationId xmlns:a16="http://schemas.microsoft.com/office/drawing/2014/main" id="{7DF8B607-C5FF-5203-8F83-9502A0DC8F6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55889" y="246530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4" name="Picture 2">
                    <a:extLst>
                      <a:ext uri="{FF2B5EF4-FFF2-40B4-BE49-F238E27FC236}">
                        <a16:creationId xmlns:a16="http://schemas.microsoft.com/office/drawing/2014/main" id="{9559722C-B00A-8195-B3DB-D5AE0FC0ABC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03428" y="30178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5" name="Picture 2">
                    <a:extLst>
                      <a:ext uri="{FF2B5EF4-FFF2-40B4-BE49-F238E27FC236}">
                        <a16:creationId xmlns:a16="http://schemas.microsoft.com/office/drawing/2014/main" id="{17FCEAD0-C30C-1493-71CF-34B57006C07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69476" y="331860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6" name="Picture 2">
                    <a:extLst>
                      <a:ext uri="{FF2B5EF4-FFF2-40B4-BE49-F238E27FC236}">
                        <a16:creationId xmlns:a16="http://schemas.microsoft.com/office/drawing/2014/main" id="{5054A19D-D545-F40C-6610-21151DF95CE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89907" y="346269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7" name="Picture 2">
                    <a:extLst>
                      <a:ext uri="{FF2B5EF4-FFF2-40B4-BE49-F238E27FC236}">
                        <a16:creationId xmlns:a16="http://schemas.microsoft.com/office/drawing/2014/main" id="{7830B59B-C380-E89D-F97A-712D59B2967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14805" y="43711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8" name="Picture 2">
                    <a:extLst>
                      <a:ext uri="{FF2B5EF4-FFF2-40B4-BE49-F238E27FC236}">
                        <a16:creationId xmlns:a16="http://schemas.microsoft.com/office/drawing/2014/main" id="{9376A894-7334-988E-F243-46E01E146D0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8061" y="394993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9" name="Picture 2">
                    <a:extLst>
                      <a:ext uri="{FF2B5EF4-FFF2-40B4-BE49-F238E27FC236}">
                        <a16:creationId xmlns:a16="http://schemas.microsoft.com/office/drawing/2014/main" id="{D2966FF1-35EC-7087-74E9-F8D793EBA7F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674651" y="351712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0" name="Picture 2">
                    <a:extLst>
                      <a:ext uri="{FF2B5EF4-FFF2-40B4-BE49-F238E27FC236}">
                        <a16:creationId xmlns:a16="http://schemas.microsoft.com/office/drawing/2014/main" id="{00C87395-6F79-71C4-851A-53707092CDE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12499" y="383022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1" name="Picture 2">
                    <a:extLst>
                      <a:ext uri="{FF2B5EF4-FFF2-40B4-BE49-F238E27FC236}">
                        <a16:creationId xmlns:a16="http://schemas.microsoft.com/office/drawing/2014/main" id="{4FF39F14-DAA7-9CF1-80BD-83F7562F1AF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12345" y="406841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2" name="Picture 2">
                    <a:extLst>
                      <a:ext uri="{FF2B5EF4-FFF2-40B4-BE49-F238E27FC236}">
                        <a16:creationId xmlns:a16="http://schemas.microsoft.com/office/drawing/2014/main" id="{166A367B-AB44-EE7C-4323-9E7DE36590F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09236" y="36416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3" name="Picture 2">
                    <a:extLst>
                      <a:ext uri="{FF2B5EF4-FFF2-40B4-BE49-F238E27FC236}">
                        <a16:creationId xmlns:a16="http://schemas.microsoft.com/office/drawing/2014/main" id="{C814874C-7B37-CEAF-0E39-98C15AC893D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169476" y="329548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4" name="Picture 2">
                    <a:extLst>
                      <a:ext uri="{FF2B5EF4-FFF2-40B4-BE49-F238E27FC236}">
                        <a16:creationId xmlns:a16="http://schemas.microsoft.com/office/drawing/2014/main" id="{32F8EA16-5BE9-36F6-E405-3DEA5A3C519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99302" y="299923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5" name="Picture 2">
                    <a:extLst>
                      <a:ext uri="{FF2B5EF4-FFF2-40B4-BE49-F238E27FC236}">
                        <a16:creationId xmlns:a16="http://schemas.microsoft.com/office/drawing/2014/main" id="{D88CEAED-6792-F22D-B5D1-5D803F970AE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58529" y="266006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6" name="Picture 2">
                    <a:extLst>
                      <a:ext uri="{FF2B5EF4-FFF2-40B4-BE49-F238E27FC236}">
                        <a16:creationId xmlns:a16="http://schemas.microsoft.com/office/drawing/2014/main" id="{CE76A366-4B1B-9E4D-AD70-2E58960D56D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69781" y="29048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7" name="Picture 2">
                    <a:extLst>
                      <a:ext uri="{FF2B5EF4-FFF2-40B4-BE49-F238E27FC236}">
                        <a16:creationId xmlns:a16="http://schemas.microsoft.com/office/drawing/2014/main" id="{59481BC4-A255-B7FB-596B-BF812632594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69934" y="320706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8" name="Picture 2">
                    <a:extLst>
                      <a:ext uri="{FF2B5EF4-FFF2-40B4-BE49-F238E27FC236}">
                        <a16:creationId xmlns:a16="http://schemas.microsoft.com/office/drawing/2014/main" id="{6055D57D-78C1-9A9E-8046-BCE7B5F5287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427891" y="359137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9" name="Picture 2">
                    <a:extLst>
                      <a:ext uri="{FF2B5EF4-FFF2-40B4-BE49-F238E27FC236}">
                        <a16:creationId xmlns:a16="http://schemas.microsoft.com/office/drawing/2014/main" id="{AE377B6A-23E8-EB78-C95D-DB174D51D13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09708" y="419269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0" name="Picture 2">
                    <a:extLst>
                      <a:ext uri="{FF2B5EF4-FFF2-40B4-BE49-F238E27FC236}">
                        <a16:creationId xmlns:a16="http://schemas.microsoft.com/office/drawing/2014/main" id="{1476DB2B-4EF3-6DA6-ED33-50595A0C994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16783" y="375258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1" name="Picture 2">
                    <a:extLst>
                      <a:ext uri="{FF2B5EF4-FFF2-40B4-BE49-F238E27FC236}">
                        <a16:creationId xmlns:a16="http://schemas.microsoft.com/office/drawing/2014/main" id="{19AFB220-9068-522F-11B6-62AA319DD45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01067" y="387105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2" name="Picture 2">
                    <a:extLst>
                      <a:ext uri="{FF2B5EF4-FFF2-40B4-BE49-F238E27FC236}">
                        <a16:creationId xmlns:a16="http://schemas.microsoft.com/office/drawing/2014/main" id="{4AF1B6E9-256E-B1E1-168A-312317EC680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48606" y="442358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3" name="Picture 2">
                    <a:extLst>
                      <a:ext uri="{FF2B5EF4-FFF2-40B4-BE49-F238E27FC236}">
                        <a16:creationId xmlns:a16="http://schemas.microsoft.com/office/drawing/2014/main" id="{E5DF6649-871D-8369-05F8-6DF06EF2BD8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99245" y="496254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4" name="Picture 2">
                    <a:extLst>
                      <a:ext uri="{FF2B5EF4-FFF2-40B4-BE49-F238E27FC236}">
                        <a16:creationId xmlns:a16="http://schemas.microsoft.com/office/drawing/2014/main" id="{DF7CC104-B26C-782C-063F-65EC88C62B4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7179" y="507800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5" name="Picture 2">
                    <a:extLst>
                      <a:ext uri="{FF2B5EF4-FFF2-40B4-BE49-F238E27FC236}">
                        <a16:creationId xmlns:a16="http://schemas.microsoft.com/office/drawing/2014/main" id="{626AA603-2D10-1A43-F715-CE7B65ADF0C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27025" y="531618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6" name="Picture 2">
                    <a:extLst>
                      <a:ext uri="{FF2B5EF4-FFF2-40B4-BE49-F238E27FC236}">
                        <a16:creationId xmlns:a16="http://schemas.microsoft.com/office/drawing/2014/main" id="{BBE5B818-1DDA-C998-E7AF-21669107C4F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44480" y="440498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7" name="Picture 2">
                    <a:extLst>
                      <a:ext uri="{FF2B5EF4-FFF2-40B4-BE49-F238E27FC236}">
                        <a16:creationId xmlns:a16="http://schemas.microsoft.com/office/drawing/2014/main" id="{16B45850-0929-F882-24BC-538FC9A1997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03707" y="406581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8" name="Picture 2">
                    <a:extLst>
                      <a:ext uri="{FF2B5EF4-FFF2-40B4-BE49-F238E27FC236}">
                        <a16:creationId xmlns:a16="http://schemas.microsoft.com/office/drawing/2014/main" id="{12962DAE-3986-BD1A-5FE8-74A7324E036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14959" y="431058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9" name="Picture 2">
                    <a:extLst>
                      <a:ext uri="{FF2B5EF4-FFF2-40B4-BE49-F238E27FC236}">
                        <a16:creationId xmlns:a16="http://schemas.microsoft.com/office/drawing/2014/main" id="{4337374F-F59C-51DC-83B2-39EBAFCBA35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15112" y="46128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0" name="Picture 2">
                    <a:extLst>
                      <a:ext uri="{FF2B5EF4-FFF2-40B4-BE49-F238E27FC236}">
                        <a16:creationId xmlns:a16="http://schemas.microsoft.com/office/drawing/2014/main" id="{F9994D96-5717-B5F6-2EFB-AF847F8E43E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142571" y="483915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1" name="Picture 2">
                    <a:extLst>
                      <a:ext uri="{FF2B5EF4-FFF2-40B4-BE49-F238E27FC236}">
                        <a16:creationId xmlns:a16="http://schemas.microsoft.com/office/drawing/2014/main" id="{AA24B035-2865-C3F1-524E-460E8A890D6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38316" y="557728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2" name="Picture 2">
                    <a:extLst>
                      <a:ext uri="{FF2B5EF4-FFF2-40B4-BE49-F238E27FC236}">
                        <a16:creationId xmlns:a16="http://schemas.microsoft.com/office/drawing/2014/main" id="{FF9FFD72-BBE0-4700-AE9E-8B17494B430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71026" y="515657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3" name="Picture 2">
                    <a:extLst>
                      <a:ext uri="{FF2B5EF4-FFF2-40B4-BE49-F238E27FC236}">
                        <a16:creationId xmlns:a16="http://schemas.microsoft.com/office/drawing/2014/main" id="{1109D52B-7539-3F4A-8910-7F41B48A2E5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655310" y="527504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4" name="Picture 2">
                    <a:extLst>
                      <a:ext uri="{FF2B5EF4-FFF2-40B4-BE49-F238E27FC236}">
                        <a16:creationId xmlns:a16="http://schemas.microsoft.com/office/drawing/2014/main" id="{03EF88AE-8A66-7CFE-E6FC-B6DD402955B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02849" y="582757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5" name="Picture 2">
                    <a:extLst>
                      <a:ext uri="{FF2B5EF4-FFF2-40B4-BE49-F238E27FC236}">
                        <a16:creationId xmlns:a16="http://schemas.microsoft.com/office/drawing/2014/main" id="{18F25B82-2916-B0C4-DCDD-6FB85E660E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39071" y="58139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6" name="Picture 2">
                    <a:extLst>
                      <a:ext uri="{FF2B5EF4-FFF2-40B4-BE49-F238E27FC236}">
                        <a16:creationId xmlns:a16="http://schemas.microsoft.com/office/drawing/2014/main" id="{04C7C42A-279F-D535-FA60-84C6844BD5B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68897" y="612834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7" name="Picture 2">
                    <a:extLst>
                      <a:ext uri="{FF2B5EF4-FFF2-40B4-BE49-F238E27FC236}">
                        <a16:creationId xmlns:a16="http://schemas.microsoft.com/office/drawing/2014/main" id="{9D37C0D2-6105-A4D2-C2BC-780D1A23E18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68744" y="631211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8" name="Picture 2">
                    <a:extLst>
                      <a:ext uri="{FF2B5EF4-FFF2-40B4-BE49-F238E27FC236}">
                        <a16:creationId xmlns:a16="http://schemas.microsoft.com/office/drawing/2014/main" id="{DB12DE4C-9073-509F-4158-454CF298DB5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6898" y="67993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9" name="Picture 2">
                    <a:extLst>
                      <a:ext uri="{FF2B5EF4-FFF2-40B4-BE49-F238E27FC236}">
                        <a16:creationId xmlns:a16="http://schemas.microsoft.com/office/drawing/2014/main" id="{7E2D1E8A-D25A-4BC6-B2F6-74A0FDF66B7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753488" y="636653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0" name="Picture 2">
                    <a:extLst>
                      <a:ext uri="{FF2B5EF4-FFF2-40B4-BE49-F238E27FC236}">
                        <a16:creationId xmlns:a16="http://schemas.microsoft.com/office/drawing/2014/main" id="{7757B28D-5218-6BF7-1D16-DF0EF3D77FA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91336" y="667963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1" name="Picture 2">
                    <a:extLst>
                      <a:ext uri="{FF2B5EF4-FFF2-40B4-BE49-F238E27FC236}">
                        <a16:creationId xmlns:a16="http://schemas.microsoft.com/office/drawing/2014/main" id="{8B760C36-9F1C-C852-07CE-F79901CC553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91182" y="69178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2" name="Picture 2">
                    <a:extLst>
                      <a:ext uri="{FF2B5EF4-FFF2-40B4-BE49-F238E27FC236}">
                        <a16:creationId xmlns:a16="http://schemas.microsoft.com/office/drawing/2014/main" id="{876EA002-9772-8466-3505-C482479D2F9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88073" y="649105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3" name="Picture 2">
                    <a:extLst>
                      <a:ext uri="{FF2B5EF4-FFF2-40B4-BE49-F238E27FC236}">
                        <a16:creationId xmlns:a16="http://schemas.microsoft.com/office/drawing/2014/main" id="{A56E1091-B28F-F3EC-8E7B-5D49ACF87CA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68897" y="61052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4" name="Picture 2">
                    <a:extLst>
                      <a:ext uri="{FF2B5EF4-FFF2-40B4-BE49-F238E27FC236}">
                        <a16:creationId xmlns:a16="http://schemas.microsoft.com/office/drawing/2014/main" id="{3BACC67F-3958-D02A-A34F-F6B468D547B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98723" y="580897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5" name="Picture 2">
                    <a:extLst>
                      <a:ext uri="{FF2B5EF4-FFF2-40B4-BE49-F238E27FC236}">
                        <a16:creationId xmlns:a16="http://schemas.microsoft.com/office/drawing/2014/main" id="{07A9846B-35C6-FFD5-0F5D-5ECCD79D9F1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457950" y="546980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6" name="Picture 2">
                    <a:extLst>
                      <a:ext uri="{FF2B5EF4-FFF2-40B4-BE49-F238E27FC236}">
                        <a16:creationId xmlns:a16="http://schemas.microsoft.com/office/drawing/2014/main" id="{E89075E4-628A-1723-79BE-753B800F511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69202" y="571456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7" name="Picture 2">
                    <a:extLst>
                      <a:ext uri="{FF2B5EF4-FFF2-40B4-BE49-F238E27FC236}">
                        <a16:creationId xmlns:a16="http://schemas.microsoft.com/office/drawing/2014/main" id="{E71104D2-03AE-E054-6BFA-4FBB9EBEA8B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669355" y="601680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8" name="Picture 2">
                    <a:extLst>
                      <a:ext uri="{FF2B5EF4-FFF2-40B4-BE49-F238E27FC236}">
                        <a16:creationId xmlns:a16="http://schemas.microsoft.com/office/drawing/2014/main" id="{36E7A1B8-4A53-BA78-2CAA-E1C25571737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06728" y="644078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9" name="Picture 2">
                    <a:extLst>
                      <a:ext uri="{FF2B5EF4-FFF2-40B4-BE49-F238E27FC236}">
                        <a16:creationId xmlns:a16="http://schemas.microsoft.com/office/drawing/2014/main" id="{3BE33912-9512-3B2F-7FFF-31AB2506A79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04913" y="511683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0" name="Picture 2">
                    <a:extLst>
                      <a:ext uri="{FF2B5EF4-FFF2-40B4-BE49-F238E27FC236}">
                        <a16:creationId xmlns:a16="http://schemas.microsoft.com/office/drawing/2014/main" id="{A838CE4D-F418-87EE-2F8B-8898678FAD5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03091" y="620832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1" name="Picture 2">
                    <a:extLst>
                      <a:ext uri="{FF2B5EF4-FFF2-40B4-BE49-F238E27FC236}">
                        <a16:creationId xmlns:a16="http://schemas.microsoft.com/office/drawing/2014/main" id="{71E3CC1C-17FC-400D-43FE-D18669ADC5B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40939" y="65214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2" name="Picture 2">
                    <a:extLst>
                      <a:ext uri="{FF2B5EF4-FFF2-40B4-BE49-F238E27FC236}">
                        <a16:creationId xmlns:a16="http://schemas.microsoft.com/office/drawing/2014/main" id="{A87B800D-F6C6-C1C7-64A4-72B370153DE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1273127">
                    <a:off x="133855" y="560279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3" name="Picture 2">
                    <a:extLst>
                      <a:ext uri="{FF2B5EF4-FFF2-40B4-BE49-F238E27FC236}">
                        <a16:creationId xmlns:a16="http://schemas.microsoft.com/office/drawing/2014/main" id="{2D00AA35-953A-DC6D-1243-372E8B6180B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542675">
                    <a:off x="164730" y="60237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0C7D62C6-8FF0-59F5-F860-981411EB44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248" y="1858419"/>
                <a:ext cx="3662848" cy="861"/>
              </a:xfrm>
              <a:prstGeom prst="line">
                <a:avLst/>
              </a:prstGeom>
              <a:ln w="38100">
                <a:solidFill>
                  <a:srgbClr val="FFBB0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3236540-FB6C-096F-CBA0-98640DF578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BEBA8EAE-BF5A-486C-A8C5-ECC9F3942E4B}">
                    <a14:imgProps xmlns:a14="http://schemas.microsoft.com/office/drawing/2010/main">
                      <a14:imgLayer r:embed="rId20">
                        <a14:imgEffect>
                          <a14:backgroundRemoval t="9559" b="97794" l="1105" r="89503">
                            <a14:foregroundMark x1="5249" y1="37132" x2="5249" y2="52574"/>
                            <a14:foregroundMark x1="1381" y1="39338" x2="1657" y2="58824"/>
                            <a14:foregroundMark x1="2486" y1="88235" x2="17680" y2="88603"/>
                            <a14:foregroundMark x1="15193" y1="94485" x2="4972" y2="97794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-5916" y="1314316"/>
                <a:ext cx="697736" cy="524266"/>
              </a:xfrm>
              <a:prstGeom prst="rect">
                <a:avLst/>
              </a:prstGeom>
            </p:spPr>
          </p:pic>
        </p:grp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236CBD3D-3D0B-A3B9-8D4C-D6F5D6E5313A}"/>
                </a:ext>
              </a:extLst>
            </p:cNvPr>
            <p:cNvSpPr txBox="1"/>
            <p:nvPr/>
          </p:nvSpPr>
          <p:spPr>
            <a:xfrm>
              <a:off x="5126495" y="2553641"/>
              <a:ext cx="637465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 err="1">
                  <a:solidFill>
                    <a:schemeClr val="bg1"/>
                  </a:solidFill>
                  <a:latin typeface="Comic Sans MS" panose="030F0702030302020204" pitchFamily="66" charset="0"/>
                </a:rPr>
                <a:t>FyshDart</a:t>
              </a:r>
              <a:r>
                <a:rPr lang="en-US" sz="60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 Store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5884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6130238"/>
      </p:ext>
    </p:extLst>
  </p:cSld>
  <p:clrMapOvr>
    <a:masterClrMapping/>
  </p:clrMapOvr>
</p:sld>
</file>

<file path=ppt/theme/theme1.xml><?xml version="1.0" encoding="utf-8"?>
<a:theme xmlns:a="http://schemas.openxmlformats.org/drawingml/2006/main" name="1A_Blank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A_Blank" id="{DF214967-74AC-427B-91F4-F61480739689}" vid="{6C2E4349-FCD5-4CC4-94DF-17D6301A5E3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215</TotalTime>
  <Words>2</Words>
  <Application>Microsoft Office PowerPoint</Application>
  <PresentationFormat>Custom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Comic Sans MS</vt:lpstr>
      <vt:lpstr>1A_Blank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Joaquin Paz</dc:creator>
  <cp:lastModifiedBy>Joaquin Paz</cp:lastModifiedBy>
  <cp:revision>10</cp:revision>
  <dcterms:created xsi:type="dcterms:W3CDTF">2022-05-16T21:50:47Z</dcterms:created>
  <dcterms:modified xsi:type="dcterms:W3CDTF">2025-05-23T23:10:04Z</dcterms:modified>
</cp:coreProperties>
</file>

<file path=docProps/thumbnail.jpeg>
</file>